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58" r:id="rId4"/>
    <p:sldId id="264" r:id="rId5"/>
    <p:sldId id="263" r:id="rId6"/>
    <p:sldId id="259" r:id="rId7"/>
    <p:sldId id="333" r:id="rId8"/>
    <p:sldId id="334" r:id="rId9"/>
    <p:sldId id="260" r:id="rId10"/>
    <p:sldId id="268" r:id="rId11"/>
    <p:sldId id="266" r:id="rId12"/>
    <p:sldId id="267" r:id="rId13"/>
    <p:sldId id="335" r:id="rId1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52866764258904"/>
          <c:y val="1.6692013808288012E-2"/>
          <c:w val="0.39951539683529402"/>
          <c:h val="0.884816370844097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00FFFF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6CC6-4181-B220-1481AC6F8B3B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A436-4534-804E-71EEF7254DC4}"/>
              </c:ext>
            </c:extLst>
          </c:dPt>
          <c:dPt>
            <c:idx val="2"/>
            <c:bubble3D val="0"/>
            <c:spPr>
              <a:solidFill>
                <a:srgbClr val="66FF33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A436-4534-804E-71EEF7254DC4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A436-4534-804E-71EEF7254DC4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Violent</c:v>
                </c:pt>
                <c:pt idx="1">
                  <c:v>Property</c:v>
                </c:pt>
                <c:pt idx="2">
                  <c:v>Quality of Life</c:v>
                </c:pt>
                <c:pt idx="3">
                  <c:v>911 or 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130</c:v>
                </c:pt>
                <c:pt idx="2">
                  <c:v>22</c:v>
                </c:pt>
                <c:pt idx="3">
                  <c:v>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6-4181-B220-1481AC6F8B3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8786585677225"/>
          <c:y val="5.3233453926367309E-2"/>
          <c:w val="0.43030608568891759"/>
          <c:h val="0.8997106983248716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FF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7C4-4F93-AFD7-2CE0C3D00EE5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7C4-4F93-AFD7-2CE0C3D00EE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7C4-4F93-AFD7-2CE0C3D00EE5}"/>
              </c:ext>
            </c:extLst>
          </c:dPt>
          <c:dPt>
            <c:idx val="3"/>
            <c:bubble3D val="0"/>
            <c:spPr>
              <a:solidFill>
                <a:srgbClr val="66FF33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7C4-4F93-AFD7-2CE0C3D00EE5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Violent</c:v>
                </c:pt>
                <c:pt idx="1">
                  <c:v>Property</c:v>
                </c:pt>
                <c:pt idx="2">
                  <c:v>Quality of Life</c:v>
                </c:pt>
                <c:pt idx="3">
                  <c:v>911 or 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95</c:v>
                </c:pt>
                <c:pt idx="2">
                  <c:v>29</c:v>
                </c:pt>
                <c:pt idx="3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F-47E9-9924-312CA347408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774840897953101"/>
          <c:y val="0.16973799896634542"/>
          <c:w val="0.21452408893488281"/>
          <c:h val="0.584952428701019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7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2994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21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2997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57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76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7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1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9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2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1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6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4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1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84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A78B-49D8-47E3-BB8A-5C1DA7C15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8" y="4505362"/>
            <a:ext cx="8288032" cy="109631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East Washington/River Park</a:t>
            </a:r>
            <a:br>
              <a:rPr lang="en-US" sz="3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Revitalization Plan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9F9B1D-1159-42B3-B6D2-32FD738AC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968" y="5781318"/>
            <a:ext cx="8288032" cy="902286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90000"/>
              </a:lnSpc>
            </a:pPr>
            <a:endParaRPr lang="en-US" sz="500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6400" dirty="0"/>
              <a:t>Angela Blatch, Senior Planner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6400" dirty="0"/>
              <a:t>Office of the City Manager – Neighborhood Planning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6400" dirty="0"/>
              <a:t>October 22,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69575-1A16-46FA-A8B0-75BA8B7F3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673" y="934222"/>
            <a:ext cx="5056623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30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CBD22-F486-4B7D-86B4-4A3BA3763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Addressing Sidewalk Issues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E45F29-E023-417B-AC50-94985F9C7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2769"/>
            <a:ext cx="9350244" cy="4438593"/>
          </a:xfrm>
        </p:spPr>
        <p:txBody>
          <a:bodyPr>
            <a:normAutofit/>
          </a:bodyPr>
          <a:lstStyle/>
          <a:p>
            <a:pPr algn="just"/>
            <a:r>
              <a:rPr lang="en-US" sz="2400" b="1" i="1" dirty="0"/>
              <a:t>The Public Works Transportation Division will submit for solicitation in the Spring of 2020 or the Capital FY21 budget a plan to perform a comprehensive sidewalk evaluation. The proposed sidewalk evaluation will provide a rating of the sidewalk conditions within the R/W of the City of East Point, and the project will provide a resource to plan for sidewalk installation, replacement and repairs. Through the sidewalk evaluation provided to the Public Works Department, the Department will be able to create a sidewalk GIS map, plan projects, budgets and meet ADA compliance for the City.   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2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6CC33B2B-B475-4189-BA8F-3CF8248D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A59AAC92-4932-4D74-A545-BA3EEE56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8446528-FA87-4017-B061-CF7EE79FA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D4B4D0-2493-42A2-AEEB-9970A64E8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676E13B7-7CB7-4489-914B-4012EE6EB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F2159841-C096-430C-B748-E8D2A5C99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B4F167EF-5A0C-487E-8776-97310E39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9D8C053F-F025-4CB6-94C4-2841A20D6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78581BD0-3E75-48CB-A2A3-44DB1ACB6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E90D466A-AB95-4676-82CB-3BEC98AFF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3AFED863-874C-49D9-AE2F-B9DFF00D5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F7AD4A-5A55-4A1F-90F5-2A8B9013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39" y="128618"/>
            <a:ext cx="7400373" cy="7025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East Washington Housing Inventory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4B08F-45A4-45D8-ADBC-8468EE706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03" y="5710859"/>
            <a:ext cx="5278273" cy="616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37A649-678A-49C6-BFB8-ABECEA38A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669" y="1049550"/>
            <a:ext cx="6778957" cy="442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9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6CC33B2B-B475-4189-BA8F-3CF8248D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A59AAC92-4932-4D74-A545-BA3EEE56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8446528-FA87-4017-B061-CF7EE79FA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D4B4D0-2493-42A2-AEEB-9970A64E8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676E13B7-7CB7-4489-914B-4012EE6EB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F2159841-C096-430C-B748-E8D2A5C99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B4F167EF-5A0C-487E-8776-97310E39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9D8C053F-F025-4CB6-94C4-2841A20D6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78581BD0-3E75-48CB-A2A3-44DB1ACB6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E90D466A-AB95-4676-82CB-3BEC98AFF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3AFED863-874C-49D9-AE2F-B9DFF00D5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F7AD4A-5A55-4A1F-90F5-2A8B9013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380" y="112360"/>
            <a:ext cx="7400373" cy="7025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River Park Housing Inventory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8A14D-5765-4C2F-9C89-72FCD456E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802" y="1028434"/>
            <a:ext cx="7026531" cy="43915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00F47B-6EBD-44D6-97A0-1C072DB85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549" y="5690205"/>
            <a:ext cx="5462412" cy="62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5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B041E-8385-4254-AAB0-FAD632E42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051" y="2608083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Questions &amp; Answers / Next Steps</a:t>
            </a:r>
          </a:p>
        </p:txBody>
      </p:sp>
    </p:spTree>
    <p:extLst>
      <p:ext uri="{BB962C8B-B14F-4D97-AF65-F5344CB8AC3E}">
        <p14:creationId xmlns:p14="http://schemas.microsoft.com/office/powerpoint/2010/main" val="105720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D305C-BCBB-4C29-B199-020329BD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E. Washington Public Safety Incidents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October 16, 2018 – October 16, 2019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8CD9160-DA9F-471B-A857-B7C53D4E22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611893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636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0256F-CCD6-4C3C-BFFE-94493EDE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River Park Public Safety Incidents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October 16, 2018 – October 16, 2019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280AB59-00B9-499F-83FC-5FE10A493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67262"/>
              </p:ext>
            </p:extLst>
          </p:nvPr>
        </p:nvGraphicFramePr>
        <p:xfrm>
          <a:off x="677334" y="1930400"/>
          <a:ext cx="8596841" cy="411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465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CAEEEBD-779B-4609-A737-4BEFD6474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865128-9162-4A93-BA38-3EDA100D0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FAD7EB-2975-48FE-9C11-06D44B0DB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8F958341-3D13-40CF-B851-BBFE57BD4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E52E91BF-6028-4758-83D2-479E08BC6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B6FFE21-EADD-48B3-B3A3-7D6CEBD0A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1DC66C91-0E5F-44BB-A970-EBE30BD37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B94AAD67-2A87-45F4-89D1-050773C99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7051A6E4-D760-437F-8BB3-F99D4A20F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2A6C2BC1-D612-48ED-923C-0F0024DB0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3EC7FFC4-633F-4F2A-AB36-3D953B16B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15D8B7-21A0-4E66-9F7C-1F990CC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E. Washington Water &amp; Sewer Issues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(2011 – present)</a:t>
            </a:r>
          </a:p>
        </p:txBody>
      </p:sp>
      <p:sp>
        <p:nvSpPr>
          <p:cNvPr id="27" name="Isosceles Triangle 8">
            <a:extLst>
              <a:ext uri="{FF2B5EF4-FFF2-40B4-BE49-F238E27FC236}">
                <a16:creationId xmlns:a16="http://schemas.microsoft.com/office/drawing/2014/main" id="{94281397-CAB3-46E7-B8B4-48166ADDB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EE0B67-A0A5-409C-BF0F-69566E4B5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" r="-6" b="77626"/>
          <a:stretch/>
        </p:blipFill>
        <p:spPr>
          <a:xfrm>
            <a:off x="6524096" y="1926464"/>
            <a:ext cx="2625335" cy="889927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C7E302D-C50B-447F-AB73-7031B45B3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752" y="3095897"/>
            <a:ext cx="2889882" cy="37338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/>
              <a:t>2” – 4” Water Main Replacement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Work In Progress: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Blount Street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Remainder proposed to be replaced within the next two (2) fiscal years.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6" name="Content Placeholder 5">
            <a:extLst>
              <a:ext uri="{FF2B5EF4-FFF2-40B4-BE49-F238E27FC236}">
                <a16:creationId xmlns:a16="http://schemas.microsoft.com/office/drawing/2014/main" id="{04F5B2FE-FA58-4007-8B0E-A98338B4A2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5173" y="1926464"/>
            <a:ext cx="4329936" cy="49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3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CAEEEBD-779B-4609-A737-4BEFD6474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865128-9162-4A93-BA38-3EDA100D0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FAD7EB-2975-48FE-9C11-06D44B0DB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8F958341-3D13-40CF-B851-BBFE57BD4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E52E91BF-6028-4758-83D2-479E08BC6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B6FFE21-EADD-48B3-B3A3-7D6CEBD0A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1DC66C91-0E5F-44BB-A970-EBE30BD37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B94AAD67-2A87-45F4-89D1-050773C99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7051A6E4-D760-437F-8BB3-F99D4A20F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2A6C2BC1-D612-48ED-923C-0F0024DB0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3EC7FFC4-633F-4F2A-AB36-3D953B16B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15D8B7-21A0-4E66-9F7C-1F990CC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River Park Water &amp; Sewer Issues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(2011 – present)</a:t>
            </a:r>
          </a:p>
        </p:txBody>
      </p:sp>
      <p:sp>
        <p:nvSpPr>
          <p:cNvPr id="27" name="Isosceles Triangle 8">
            <a:extLst>
              <a:ext uri="{FF2B5EF4-FFF2-40B4-BE49-F238E27FC236}">
                <a16:creationId xmlns:a16="http://schemas.microsoft.com/office/drawing/2014/main" id="{94281397-CAB3-46E7-B8B4-48166ADDB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EE0B67-A0A5-409C-BF0F-69566E4B5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" r="-6" b="77626"/>
          <a:stretch/>
        </p:blipFill>
        <p:spPr>
          <a:xfrm>
            <a:off x="6524096" y="1926464"/>
            <a:ext cx="2625335" cy="889927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C7E302D-C50B-447F-AB73-7031B45B3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752" y="3095897"/>
            <a:ext cx="2889882" cy="37338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/>
              <a:t>2” – 4” Water Main Replacement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Work In Progress: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Blount Street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Remainder proposed to be replaced within the next two (2) fiscal years.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B276B4-C39D-4FB9-B9A0-29E8290AD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56" y="1930400"/>
            <a:ext cx="4384692" cy="490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FEB9-BF8C-4866-9BA3-B1067F578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23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Neighborhood Roads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(conditions as of 2011)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E60D85-AB5F-458A-B135-57500D32F7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4" y="1596081"/>
            <a:ext cx="7210741" cy="51182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D645BF-F11E-4DB6-951D-B0570A0D9C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76212" y="2767048"/>
            <a:ext cx="2240696" cy="24734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326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C6ECD13-59FA-4F2E-B2FE-FBECEE0CE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31" t="15399"/>
          <a:stretch/>
        </p:blipFill>
        <p:spPr>
          <a:xfrm>
            <a:off x="4970363" y="1607820"/>
            <a:ext cx="7036361" cy="3925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5A60C-A61B-4C2D-8D4F-B27AD7207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561528"/>
            <a:ext cx="9720072" cy="1181008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Before and after TSPLOST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B0472-F897-492D-99D6-E82B28D3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26B9B5C-55D2-4CB2-BDC2-5FA75EE189C5}" type="datetime1">
              <a:rPr lang="en-US" smtClean="0"/>
              <a:pPr defTabSz="914400">
                <a:spcAft>
                  <a:spcPts val="600"/>
                </a:spcAft>
              </a:pPr>
              <a:t>10/22/2019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B6630-1591-4254-87DE-E3EF34F0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dirty="0"/>
              <a:t>Before and after tsplost</a:t>
            </a:r>
            <a:endParaRPr lang="en-US" kern="1200" cap="all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endParaRP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F5B9FF5C-46DA-4531-BC3A-FC1E0878E77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73235" y="1684020"/>
          <a:ext cx="3776667" cy="17449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58889">
                  <a:extLst>
                    <a:ext uri="{9D8B030D-6E8A-4147-A177-3AD203B41FA5}">
                      <a16:colId xmlns:a16="http://schemas.microsoft.com/office/drawing/2014/main" val="663171297"/>
                    </a:ext>
                  </a:extLst>
                </a:gridCol>
                <a:gridCol w="1258889">
                  <a:extLst>
                    <a:ext uri="{9D8B030D-6E8A-4147-A177-3AD203B41FA5}">
                      <a16:colId xmlns:a16="http://schemas.microsoft.com/office/drawing/2014/main" val="3645432178"/>
                    </a:ext>
                  </a:extLst>
                </a:gridCol>
                <a:gridCol w="1258889">
                  <a:extLst>
                    <a:ext uri="{9D8B030D-6E8A-4147-A177-3AD203B41FA5}">
                      <a16:colId xmlns:a16="http://schemas.microsoft.com/office/drawing/2014/main" val="2424482031"/>
                    </a:ext>
                  </a:extLst>
                </a:gridCol>
              </a:tblGrid>
              <a:tr h="299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Resurfaced (miles)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Sidewalks  (miles)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711457"/>
                  </a:ext>
                </a:extLst>
              </a:tr>
              <a:tr h="299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Before TSPLOST (2014-2017)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762951"/>
                  </a:ext>
                </a:extLst>
              </a:tr>
              <a:tr h="299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2017-2018 Projects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436446"/>
                  </a:ext>
                </a:extLst>
              </a:tr>
              <a:tr h="299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FY20 Proposed Projects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15907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E2CDA30-7EE4-4D3F-8EAB-9BAA20632C89}"/>
              </a:ext>
            </a:extLst>
          </p:cNvPr>
          <p:cNvSpPr txBox="1"/>
          <p:nvPr/>
        </p:nvSpPr>
        <p:spPr>
          <a:xfrm>
            <a:off x="973235" y="3465820"/>
            <a:ext cx="386969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spring 2019, the Public Works Department procured a camera based pavement rating system.  On a scale from 0-100, the current pavement rating was 49, compared to a 61 rating measured in the 2012 Pavement Study. A full Pavement Condition Index study is planned for spring 2020.   </a:t>
            </a:r>
          </a:p>
          <a:p>
            <a:endParaRPr lang="en-US" sz="1600" dirty="0"/>
          </a:p>
          <a:p>
            <a:r>
              <a:rPr lang="en-US" sz="1600" i="1" dirty="0">
                <a:solidFill>
                  <a:srgbClr val="FF0000"/>
                </a:solidFill>
              </a:rPr>
              <a:t>* The 2019 rating did not include current resurfacing project.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C1FE9D-02AA-481D-B480-E7D9F671A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663" y="4702352"/>
            <a:ext cx="3491982" cy="8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26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 descr="A close up of a blackboard&#10;&#10;Description generated with very high confidence">
            <a:extLst>
              <a:ext uri="{FF2B5EF4-FFF2-40B4-BE49-F238E27FC236}">
                <a16:creationId xmlns:a16="http://schemas.microsoft.com/office/drawing/2014/main" id="{285614BA-4D2D-414E-8DB2-974E873C1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493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1FA56B-2DA2-4C6E-8473-363F782BA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544" y="4702352"/>
            <a:ext cx="5203101" cy="158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7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03414-4E7B-4519-84FA-E7355CF8C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40" y="296092"/>
            <a:ext cx="8596668" cy="113127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Neighborhood Sidewalks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(conditions as of 2013)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6014AB-2D23-4126-A113-486C1C607B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0841" y="1493497"/>
            <a:ext cx="5689640" cy="52923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51FB7D-EC3C-4A7A-AE81-D943C526BC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18895" y="2737776"/>
            <a:ext cx="3179680" cy="9650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880660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328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Wingdings 3</vt:lpstr>
      <vt:lpstr>Facet</vt:lpstr>
      <vt:lpstr>East Washington/River Park Revitalization Plan Meeting</vt:lpstr>
      <vt:lpstr>E. Washington Public Safety Incidents October 16, 2018 – October 16, 2019</vt:lpstr>
      <vt:lpstr>River Park Public Safety Incidents October 16, 2018 – October 16, 2019</vt:lpstr>
      <vt:lpstr>E. Washington Water &amp; Sewer Issues (2011 – present)</vt:lpstr>
      <vt:lpstr>River Park Water &amp; Sewer Issues (2011 – present)</vt:lpstr>
      <vt:lpstr>Neighborhood Roads (conditions as of 2011)</vt:lpstr>
      <vt:lpstr>Before and after TSPLOST</vt:lpstr>
      <vt:lpstr>PowerPoint Presentation</vt:lpstr>
      <vt:lpstr>Neighborhood Sidewalks (conditions as of 2013)</vt:lpstr>
      <vt:lpstr>Addressing Sidewalk Issues</vt:lpstr>
      <vt:lpstr>East Washington Housing Inventory</vt:lpstr>
      <vt:lpstr>River Park Housing Inventory</vt:lpstr>
      <vt:lpstr>Questions &amp; Answers /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Washington/River Park Revitalization Plan Meeting</dc:title>
  <dc:creator>Angela Blatch</dc:creator>
  <cp:lastModifiedBy>Geneasa Elias</cp:lastModifiedBy>
  <cp:revision>9</cp:revision>
  <cp:lastPrinted>2019-10-22T20:43:36Z</cp:lastPrinted>
  <dcterms:created xsi:type="dcterms:W3CDTF">2019-10-22T20:03:10Z</dcterms:created>
  <dcterms:modified xsi:type="dcterms:W3CDTF">2019-10-22T20:44:32Z</dcterms:modified>
</cp:coreProperties>
</file>