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 id="2147483803" r:id="rId2"/>
  </p:sldMasterIdLst>
  <p:notesMasterIdLst>
    <p:notesMasterId r:id="rId25"/>
  </p:notesMasterIdLst>
  <p:sldIdLst>
    <p:sldId id="349" r:id="rId3"/>
    <p:sldId id="299" r:id="rId4"/>
    <p:sldId id="308" r:id="rId5"/>
    <p:sldId id="350" r:id="rId6"/>
    <p:sldId id="260" r:id="rId7"/>
    <p:sldId id="316" r:id="rId8"/>
    <p:sldId id="298" r:id="rId9"/>
    <p:sldId id="300" r:id="rId10"/>
    <p:sldId id="301" r:id="rId11"/>
    <p:sldId id="348" r:id="rId12"/>
    <p:sldId id="259" r:id="rId13"/>
    <p:sldId id="261" r:id="rId14"/>
    <p:sldId id="296" r:id="rId15"/>
    <p:sldId id="303" r:id="rId16"/>
    <p:sldId id="304" r:id="rId17"/>
    <p:sldId id="307" r:id="rId18"/>
    <p:sldId id="315" r:id="rId19"/>
    <p:sldId id="297" r:id="rId20"/>
    <p:sldId id="306" r:id="rId21"/>
    <p:sldId id="305" r:id="rId22"/>
    <p:sldId id="311" r:id="rId23"/>
    <p:sldId id="312" r:id="rId2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Section" id="{DD340AA9-7D9B-4E1D-A56D-8BB38DE23428}">
          <p14:sldIdLst>
            <p14:sldId id="349"/>
          </p14:sldIdLst>
        </p14:section>
        <p14:section name="Section 1" id="{69C57413-6091-49E4-BDBE-98C56E62FDB3}">
          <p14:sldIdLst>
            <p14:sldId id="299"/>
          </p14:sldIdLst>
        </p14:section>
        <p14:section name="Agenda " id="{911A1061-8F1B-46E4-A699-190C7E7014EB}">
          <p14:sldIdLst>
            <p14:sldId id="308"/>
            <p14:sldId id="350"/>
          </p14:sldIdLst>
        </p14:section>
        <p14:section name="Section 3" id="{1A6C9A15-B24E-47AC-984B-74B5582B831E}">
          <p14:sldIdLst>
            <p14:sldId id="260"/>
          </p14:sldIdLst>
        </p14:section>
        <p14:section name="Section 4" id="{579544D4-8FF0-4D33-847E-F34190D6083E}">
          <p14:sldIdLst>
            <p14:sldId id="316"/>
          </p14:sldIdLst>
        </p14:section>
        <p14:section name="Section 5" id="{184F04A1-0710-4F13-B50B-C4DC7BDB8A5D}">
          <p14:sldIdLst>
            <p14:sldId id="298"/>
          </p14:sldIdLst>
        </p14:section>
        <p14:section name="Section 6" id="{59EBE8DE-A32A-4FBF-B046-F19740CFD3DD}">
          <p14:sldIdLst>
            <p14:sldId id="300"/>
          </p14:sldIdLst>
        </p14:section>
        <p14:section name="Project Permit TimeLine" id="{203CF7A5-6651-404E-A45C-A6A9A73A4234}">
          <p14:sldIdLst>
            <p14:sldId id="301"/>
          </p14:sldIdLst>
        </p14:section>
        <p14:section name="Project Permit TimeLine" id="{AD6FE80D-4F8D-45A7-97A0-6E9567A452FE}">
          <p14:sldIdLst>
            <p14:sldId id="348"/>
          </p14:sldIdLst>
        </p14:section>
        <p14:section name="Section 9" id="{29D1DF65-7A9A-4251-BF4E-EA62F16C3F24}">
          <p14:sldIdLst>
            <p14:sldId id="259"/>
          </p14:sldIdLst>
        </p14:section>
        <p14:section name="Purpose &amp; Intent of Building Regulations" id="{547D93B0-FBC3-4372-BF80-C697C65365BC}">
          <p14:sldIdLst>
            <p14:sldId id="261"/>
          </p14:sldIdLst>
        </p14:section>
        <p14:section name="Section 11" id="{782D6037-F9C8-4662-A99D-8DE5E66555BD}">
          <p14:sldIdLst>
            <p14:sldId id="296"/>
          </p14:sldIdLst>
        </p14:section>
        <p14:section name="Water Resources Department (Water, Sewer and Storm Water)  " id="{F173771B-F57F-4303-8BF2-52699E1227CB}">
          <p14:sldIdLst>
            <p14:sldId id="303"/>
          </p14:sldIdLst>
        </p14:section>
        <p14:section name="Water resource department Environmental Compliance" id="{603FF181-F83B-4CEF-B0EA-8FB0825D484A}">
          <p14:sldIdLst>
            <p14:sldId id="304"/>
          </p14:sldIdLst>
        </p14:section>
        <p14:section name="Water Resources Department Water and Sewer     " id="{F58DBE03-53EB-4482-9C48-387F6CDA4A13}">
          <p14:sldIdLst>
            <p14:sldId id="307"/>
          </p14:sldIdLst>
        </p14:section>
        <p14:section name="Water and Sewer" id="{3C649FF6-A9DA-4597-ACCA-E80197462C4F}">
          <p14:sldIdLst>
            <p14:sldId id="315"/>
          </p14:sldIdLst>
        </p14:section>
        <p14:section name="Section 16" id="{D921F1F0-CC71-41C5-A5C8-F65C007B7ABE}">
          <p14:sldIdLst>
            <p14:sldId id="297"/>
          </p14:sldIdLst>
        </p14:section>
        <p14:section name="Fire Department – plan Review" id="{CE79E463-7372-4299-91C4-FCB7D15471E6}">
          <p14:sldIdLst>
            <p14:sldId id="306"/>
          </p14:sldIdLst>
        </p14:section>
        <p14:section name="Fire department – plan review " id="{62AC307D-2992-4994-B148-A75221810D23}">
          <p14:sldIdLst>
            <p14:sldId id="305"/>
          </p14:sldIdLst>
        </p14:section>
        <p14:section name="Microsoft data center development project " id="{3401B55A-8113-4B3C-9127-BAC6B8727193}">
          <p14:sldIdLst>
            <p14:sldId id="311"/>
          </p14:sldIdLst>
        </p14:section>
        <p14:section name="Microsoft data center development project " id="{2CFFE9B5-C113-4EEF-8AFF-9A713F0709E4}">
          <p14:sldIdLst>
            <p14:sldId id="3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6" Type="http://schemas.openxmlformats.org/officeDocument/2006/relationships/image" Target="../media/image40.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diagrams/_rels/data2.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sv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diagrams/_rels/data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6" Type="http://schemas.openxmlformats.org/officeDocument/2006/relationships/image" Target="../media/image40.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sv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6DE1DB4-2565-414A-892B-B312BCBF1DE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FCE617-2AFB-420C-9DBC-03B6DB617F9F}">
      <dgm:prSet/>
      <dgm:spPr/>
      <dgm:t>
        <a:bodyPr/>
        <a:lstStyle/>
        <a:p>
          <a:pPr>
            <a:lnSpc>
              <a:spcPct val="100000"/>
            </a:lnSpc>
          </a:pPr>
          <a:r>
            <a:rPr lang="en-US"/>
            <a:t>Community Outreach Meeting</a:t>
          </a:r>
        </a:p>
      </dgm:t>
    </dgm:pt>
    <dgm:pt modelId="{004A72A6-BCFF-4B3F-BF0C-A2D19336A86C}" type="parTrans" cxnId="{AB1B0133-B8A4-43AA-A67E-B79D878969A9}">
      <dgm:prSet/>
      <dgm:spPr/>
      <dgm:t>
        <a:bodyPr/>
        <a:lstStyle/>
        <a:p>
          <a:endParaRPr lang="en-US"/>
        </a:p>
      </dgm:t>
    </dgm:pt>
    <dgm:pt modelId="{E095EA81-F9B1-4204-889C-C24F14BD2E38}" type="sibTrans" cxnId="{AB1B0133-B8A4-43AA-A67E-B79D878969A9}">
      <dgm:prSet/>
      <dgm:spPr/>
      <dgm:t>
        <a:bodyPr/>
        <a:lstStyle/>
        <a:p>
          <a:endParaRPr lang="en-US"/>
        </a:p>
      </dgm:t>
    </dgm:pt>
    <dgm:pt modelId="{1712A690-3698-42DC-88FF-E9C7D3AC1CE8}">
      <dgm:prSet/>
      <dgm:spPr/>
      <dgm:t>
        <a:bodyPr/>
        <a:lstStyle/>
        <a:p>
          <a:pPr>
            <a:lnSpc>
              <a:spcPct val="100000"/>
            </a:lnSpc>
          </a:pPr>
          <a:r>
            <a:rPr lang="en-US"/>
            <a:t>Monday, August 22, 2022 </a:t>
          </a:r>
        </a:p>
      </dgm:t>
    </dgm:pt>
    <dgm:pt modelId="{A3C3E07B-DB55-465D-AEEF-065AC2A2A397}" type="parTrans" cxnId="{1E33A2CF-C4C0-4077-BBE3-E382CF5BD2AD}">
      <dgm:prSet/>
      <dgm:spPr/>
      <dgm:t>
        <a:bodyPr/>
        <a:lstStyle/>
        <a:p>
          <a:endParaRPr lang="en-US"/>
        </a:p>
      </dgm:t>
    </dgm:pt>
    <dgm:pt modelId="{44E27FB0-6BAB-4D18-AFE5-F57AB74AF4F8}" type="sibTrans" cxnId="{1E33A2CF-C4C0-4077-BBE3-E382CF5BD2AD}">
      <dgm:prSet/>
      <dgm:spPr/>
      <dgm:t>
        <a:bodyPr/>
        <a:lstStyle/>
        <a:p>
          <a:endParaRPr lang="en-US"/>
        </a:p>
      </dgm:t>
    </dgm:pt>
    <dgm:pt modelId="{147BCC7D-0B8B-4A14-9379-09FE2E086D97}">
      <dgm:prSet/>
      <dgm:spPr/>
      <dgm:t>
        <a:bodyPr/>
        <a:lstStyle/>
        <a:p>
          <a:pPr>
            <a:lnSpc>
              <a:spcPct val="100000"/>
            </a:lnSpc>
          </a:pPr>
          <a:r>
            <a:rPr lang="en-US" dirty="0"/>
            <a:t>6:00pm – 8:00pm</a:t>
          </a:r>
        </a:p>
      </dgm:t>
    </dgm:pt>
    <dgm:pt modelId="{F711D3D8-BDF1-48F6-B34E-8F2F5C754CC0}" type="parTrans" cxnId="{2391FBC1-F73F-4CDB-9016-5FB9B7255820}">
      <dgm:prSet/>
      <dgm:spPr/>
      <dgm:t>
        <a:bodyPr/>
        <a:lstStyle/>
        <a:p>
          <a:endParaRPr lang="en-US"/>
        </a:p>
      </dgm:t>
    </dgm:pt>
    <dgm:pt modelId="{476E92ED-8C7C-49B4-9D45-35B34979115A}" type="sibTrans" cxnId="{2391FBC1-F73F-4CDB-9016-5FB9B7255820}">
      <dgm:prSet/>
      <dgm:spPr/>
      <dgm:t>
        <a:bodyPr/>
        <a:lstStyle/>
        <a:p>
          <a:endParaRPr lang="en-US"/>
        </a:p>
      </dgm:t>
    </dgm:pt>
    <dgm:pt modelId="{938A0908-4640-4679-B478-1DCDEDE188A6}">
      <dgm:prSet/>
      <dgm:spPr/>
      <dgm:t>
        <a:bodyPr/>
        <a:lstStyle/>
        <a:p>
          <a:pPr>
            <a:lnSpc>
              <a:spcPct val="100000"/>
            </a:lnSpc>
          </a:pPr>
          <a:r>
            <a:rPr lang="en-US" dirty="0"/>
            <a:t>Welcome + Introductions</a:t>
          </a:r>
        </a:p>
      </dgm:t>
    </dgm:pt>
    <dgm:pt modelId="{98627B92-185B-4619-A5FE-2E62788B0BE7}" type="parTrans" cxnId="{6626533D-48F9-4C48-A8BC-D6885131CF7E}">
      <dgm:prSet/>
      <dgm:spPr/>
      <dgm:t>
        <a:bodyPr/>
        <a:lstStyle/>
        <a:p>
          <a:endParaRPr lang="en-US"/>
        </a:p>
      </dgm:t>
    </dgm:pt>
    <dgm:pt modelId="{6AFCE7C2-B388-449E-9480-D7077CC14523}" type="sibTrans" cxnId="{6626533D-48F9-4C48-A8BC-D6885131CF7E}">
      <dgm:prSet/>
      <dgm:spPr/>
      <dgm:t>
        <a:bodyPr/>
        <a:lstStyle/>
        <a:p>
          <a:endParaRPr lang="en-US"/>
        </a:p>
      </dgm:t>
    </dgm:pt>
    <dgm:pt modelId="{103CE6D7-52C2-451F-A041-F1FF075C8FC8}">
      <dgm:prSet/>
      <dgm:spPr/>
      <dgm:t>
        <a:bodyPr/>
        <a:lstStyle/>
        <a:p>
          <a:pPr>
            <a:lnSpc>
              <a:spcPct val="100000"/>
            </a:lnSpc>
          </a:pPr>
          <a:r>
            <a:rPr lang="en-US" dirty="0"/>
            <a:t>City Representatives – Welcome City Manager Deron King</a:t>
          </a:r>
        </a:p>
      </dgm:t>
    </dgm:pt>
    <dgm:pt modelId="{C61E796C-E720-4B73-804D-6FEC914C9B7C}" type="parTrans" cxnId="{DE9D21CA-644E-4D96-9EE8-910559C56912}">
      <dgm:prSet/>
      <dgm:spPr/>
      <dgm:t>
        <a:bodyPr/>
        <a:lstStyle/>
        <a:p>
          <a:endParaRPr lang="en-US"/>
        </a:p>
      </dgm:t>
    </dgm:pt>
    <dgm:pt modelId="{AA02DE47-C4A5-4F1E-989F-B33AF2D5CD64}" type="sibTrans" cxnId="{DE9D21CA-644E-4D96-9EE8-910559C56912}">
      <dgm:prSet/>
      <dgm:spPr/>
      <dgm:t>
        <a:bodyPr/>
        <a:lstStyle/>
        <a:p>
          <a:endParaRPr lang="en-US"/>
        </a:p>
      </dgm:t>
    </dgm:pt>
    <dgm:pt modelId="{8781644A-B9F4-4BFA-8055-71C651018CCE}">
      <dgm:prSet/>
      <dgm:spPr/>
      <dgm:t>
        <a:bodyPr/>
        <a:lstStyle/>
        <a:p>
          <a:pPr>
            <a:lnSpc>
              <a:spcPct val="100000"/>
            </a:lnSpc>
          </a:pPr>
          <a:r>
            <a:rPr lang="en-US" dirty="0"/>
            <a:t>Microsoft Representatives Michael Traitor +  Brendan Gallagher</a:t>
          </a:r>
        </a:p>
      </dgm:t>
    </dgm:pt>
    <dgm:pt modelId="{AF362A95-1419-4461-B60B-C0F17199D324}" type="parTrans" cxnId="{46995CE8-F578-4E35-8AF5-E9DD4226F0E0}">
      <dgm:prSet/>
      <dgm:spPr/>
      <dgm:t>
        <a:bodyPr/>
        <a:lstStyle/>
        <a:p>
          <a:endParaRPr lang="en-US"/>
        </a:p>
      </dgm:t>
    </dgm:pt>
    <dgm:pt modelId="{FE668147-FAE0-469F-A962-69C4D892E8E9}" type="sibTrans" cxnId="{46995CE8-F578-4E35-8AF5-E9DD4226F0E0}">
      <dgm:prSet/>
      <dgm:spPr/>
      <dgm:t>
        <a:bodyPr/>
        <a:lstStyle/>
        <a:p>
          <a:endParaRPr lang="en-US"/>
        </a:p>
      </dgm:t>
    </dgm:pt>
    <dgm:pt modelId="{0FB6B48C-6545-42BE-A684-E6C1E923FE57}">
      <dgm:prSet/>
      <dgm:spPr/>
      <dgm:t>
        <a:bodyPr/>
        <a:lstStyle/>
        <a:p>
          <a:pPr>
            <a:lnSpc>
              <a:spcPct val="100000"/>
            </a:lnSpc>
          </a:pPr>
          <a:r>
            <a:rPr lang="en-US" dirty="0"/>
            <a:t>Plan Review/Permitting Process</a:t>
          </a:r>
        </a:p>
      </dgm:t>
    </dgm:pt>
    <dgm:pt modelId="{F34FED1D-6040-40C4-B7BF-178D425E9212}" type="parTrans" cxnId="{A2705250-941F-4A2B-B437-4018D971A90B}">
      <dgm:prSet/>
      <dgm:spPr/>
      <dgm:t>
        <a:bodyPr/>
        <a:lstStyle/>
        <a:p>
          <a:endParaRPr lang="en-US"/>
        </a:p>
      </dgm:t>
    </dgm:pt>
    <dgm:pt modelId="{8D88E65D-361A-4D8C-BFEC-5C98361960B8}" type="sibTrans" cxnId="{A2705250-941F-4A2B-B437-4018D971A90B}">
      <dgm:prSet/>
      <dgm:spPr/>
      <dgm:t>
        <a:bodyPr/>
        <a:lstStyle/>
        <a:p>
          <a:endParaRPr lang="en-US"/>
        </a:p>
      </dgm:t>
    </dgm:pt>
    <dgm:pt modelId="{CF2EA721-A948-427D-AB02-05630E8642ED}">
      <dgm:prSet/>
      <dgm:spPr/>
      <dgm:t>
        <a:bodyPr/>
        <a:lstStyle/>
        <a:p>
          <a:pPr>
            <a:lnSpc>
              <a:spcPct val="100000"/>
            </a:lnSpc>
          </a:pPr>
          <a:r>
            <a:rPr lang="en-US" dirty="0"/>
            <a:t>City Representatives-Technical Plan Review Committee</a:t>
          </a:r>
        </a:p>
      </dgm:t>
    </dgm:pt>
    <dgm:pt modelId="{69CB370F-D24A-4269-B7BA-127B43E48DFF}" type="parTrans" cxnId="{8207276E-5658-47AF-8AAC-E56F045136E6}">
      <dgm:prSet/>
      <dgm:spPr/>
      <dgm:t>
        <a:bodyPr/>
        <a:lstStyle/>
        <a:p>
          <a:endParaRPr lang="en-US"/>
        </a:p>
      </dgm:t>
    </dgm:pt>
    <dgm:pt modelId="{079E1FCA-CF41-4F1A-A02B-417EB8C7BC96}" type="sibTrans" cxnId="{8207276E-5658-47AF-8AAC-E56F045136E6}">
      <dgm:prSet/>
      <dgm:spPr/>
      <dgm:t>
        <a:bodyPr/>
        <a:lstStyle/>
        <a:p>
          <a:endParaRPr lang="en-US"/>
        </a:p>
      </dgm:t>
    </dgm:pt>
    <dgm:pt modelId="{F72C9A62-210A-4639-A16E-EAA83DD268FD}">
      <dgm:prSet/>
      <dgm:spPr/>
      <dgm:t>
        <a:bodyPr/>
        <a:lstStyle/>
        <a:p>
          <a:pPr>
            <a:lnSpc>
              <a:spcPct val="100000"/>
            </a:lnSpc>
          </a:pPr>
          <a:r>
            <a:rPr lang="en-US" dirty="0"/>
            <a:t>Project Development Details</a:t>
          </a:r>
        </a:p>
      </dgm:t>
    </dgm:pt>
    <dgm:pt modelId="{A8C0779A-1BD3-45C1-AA39-6CF96D04CF5E}" type="parTrans" cxnId="{8AF9E594-D76E-4142-9493-B4E1FF5F3CF1}">
      <dgm:prSet/>
      <dgm:spPr/>
      <dgm:t>
        <a:bodyPr/>
        <a:lstStyle/>
        <a:p>
          <a:endParaRPr lang="en-US"/>
        </a:p>
      </dgm:t>
    </dgm:pt>
    <dgm:pt modelId="{79826E87-6553-4F0A-92FF-B2A745D10ACC}" type="sibTrans" cxnId="{8AF9E594-D76E-4142-9493-B4E1FF5F3CF1}">
      <dgm:prSet/>
      <dgm:spPr/>
      <dgm:t>
        <a:bodyPr/>
        <a:lstStyle/>
        <a:p>
          <a:endParaRPr lang="en-US"/>
        </a:p>
      </dgm:t>
    </dgm:pt>
    <dgm:pt modelId="{17728EA5-3FBC-4808-B3E9-72C16C9C5C4E}">
      <dgm:prSet/>
      <dgm:spPr/>
      <dgm:t>
        <a:bodyPr/>
        <a:lstStyle/>
        <a:p>
          <a:pPr>
            <a:lnSpc>
              <a:spcPct val="100000"/>
            </a:lnSpc>
          </a:pPr>
          <a:r>
            <a:rPr lang="en-US" dirty="0"/>
            <a:t>Microsoft Representatives</a:t>
          </a:r>
        </a:p>
      </dgm:t>
    </dgm:pt>
    <dgm:pt modelId="{2C386C9F-84CF-414D-BBFE-E1FF8D7F2D91}" type="parTrans" cxnId="{88611438-4214-4949-8095-E4193CF36BD4}">
      <dgm:prSet/>
      <dgm:spPr/>
      <dgm:t>
        <a:bodyPr/>
        <a:lstStyle/>
        <a:p>
          <a:endParaRPr lang="en-US"/>
        </a:p>
      </dgm:t>
    </dgm:pt>
    <dgm:pt modelId="{C06DE865-C906-4A2D-85D9-20986C5075AC}" type="sibTrans" cxnId="{88611438-4214-4949-8095-E4193CF36BD4}">
      <dgm:prSet/>
      <dgm:spPr/>
      <dgm:t>
        <a:bodyPr/>
        <a:lstStyle/>
        <a:p>
          <a:endParaRPr lang="en-US"/>
        </a:p>
      </dgm:t>
    </dgm:pt>
    <dgm:pt modelId="{F5044501-5992-4F5F-BE28-54DB9BC52D32}">
      <dgm:prSet/>
      <dgm:spPr/>
      <dgm:t>
        <a:bodyPr/>
        <a:lstStyle/>
        <a:p>
          <a:pPr>
            <a:lnSpc>
              <a:spcPct val="100000"/>
            </a:lnSpc>
          </a:pPr>
          <a:r>
            <a:rPr lang="en-US"/>
            <a:t>Q+A</a:t>
          </a:r>
        </a:p>
      </dgm:t>
    </dgm:pt>
    <dgm:pt modelId="{4B606064-E0E9-47BB-801A-B2484963B248}" type="parTrans" cxnId="{BAFDE756-B9C9-433E-A5EB-D0A2D6F16115}">
      <dgm:prSet/>
      <dgm:spPr/>
      <dgm:t>
        <a:bodyPr/>
        <a:lstStyle/>
        <a:p>
          <a:endParaRPr lang="en-US"/>
        </a:p>
      </dgm:t>
    </dgm:pt>
    <dgm:pt modelId="{F7950432-9597-4FB2-AF7D-2F6F1D4E2998}" type="sibTrans" cxnId="{BAFDE756-B9C9-433E-A5EB-D0A2D6F16115}">
      <dgm:prSet/>
      <dgm:spPr/>
      <dgm:t>
        <a:bodyPr/>
        <a:lstStyle/>
        <a:p>
          <a:endParaRPr lang="en-US"/>
        </a:p>
      </dgm:t>
    </dgm:pt>
    <dgm:pt modelId="{C4A2F74F-98F5-4123-A0CF-C6D32FD6056F}">
      <dgm:prSet/>
      <dgm:spPr/>
      <dgm:t>
        <a:bodyPr/>
        <a:lstStyle/>
        <a:p>
          <a:pPr>
            <a:lnSpc>
              <a:spcPct val="100000"/>
            </a:lnSpc>
          </a:pPr>
          <a:r>
            <a:rPr lang="en-US" dirty="0"/>
            <a:t>Project Time  </a:t>
          </a:r>
        </a:p>
      </dgm:t>
    </dgm:pt>
    <dgm:pt modelId="{14516986-7072-45FF-AECF-BFC133A8C7D5}" type="parTrans" cxnId="{E4E0E05A-8482-4FEE-BBFD-D914FD3F3891}">
      <dgm:prSet/>
      <dgm:spPr/>
      <dgm:t>
        <a:bodyPr/>
        <a:lstStyle/>
        <a:p>
          <a:endParaRPr lang="en-US"/>
        </a:p>
      </dgm:t>
    </dgm:pt>
    <dgm:pt modelId="{A4F798DC-3811-46EB-869E-16B615888F27}" type="sibTrans" cxnId="{E4E0E05A-8482-4FEE-BBFD-D914FD3F3891}">
      <dgm:prSet/>
      <dgm:spPr/>
      <dgm:t>
        <a:bodyPr/>
        <a:lstStyle/>
        <a:p>
          <a:endParaRPr lang="en-US"/>
        </a:p>
      </dgm:t>
    </dgm:pt>
    <dgm:pt modelId="{4C412423-6144-4EDA-A60F-8320778FD211}" type="pres">
      <dgm:prSet presAssocID="{46DE1DB4-2565-414A-892B-B312BCBF1DE1}" presName="root" presStyleCnt="0">
        <dgm:presLayoutVars>
          <dgm:dir/>
          <dgm:resizeHandles val="exact"/>
        </dgm:presLayoutVars>
      </dgm:prSet>
      <dgm:spPr/>
    </dgm:pt>
    <dgm:pt modelId="{8AB27C42-BB9E-4357-A43C-D4740D4BE7AA}" type="pres">
      <dgm:prSet presAssocID="{AAFCE617-2AFB-420C-9DBC-03B6DB617F9F}" presName="compNode" presStyleCnt="0"/>
      <dgm:spPr/>
    </dgm:pt>
    <dgm:pt modelId="{4B4A6D83-FC5A-4A5C-91A6-9087C85DD752}" type="pres">
      <dgm:prSet presAssocID="{AAFCE617-2AFB-420C-9DBC-03B6DB617F9F}" presName="bgRect" presStyleLbl="bgShp" presStyleIdx="0" presStyleCnt="8"/>
      <dgm:spPr/>
    </dgm:pt>
    <dgm:pt modelId="{79F5F056-3F58-4D55-A389-404B88165DBE}" type="pres">
      <dgm:prSet presAssocID="{AAFCE617-2AFB-420C-9DBC-03B6DB617F9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01707CF2-2BE0-4C88-8CA3-37506B64E50E}" type="pres">
      <dgm:prSet presAssocID="{AAFCE617-2AFB-420C-9DBC-03B6DB617F9F}" presName="spaceRect" presStyleCnt="0"/>
      <dgm:spPr/>
    </dgm:pt>
    <dgm:pt modelId="{B25F4600-AC88-4831-8375-571A018E70EA}" type="pres">
      <dgm:prSet presAssocID="{AAFCE617-2AFB-420C-9DBC-03B6DB617F9F}" presName="parTx" presStyleLbl="revTx" presStyleIdx="0" presStyleCnt="11">
        <dgm:presLayoutVars>
          <dgm:chMax val="0"/>
          <dgm:chPref val="0"/>
        </dgm:presLayoutVars>
      </dgm:prSet>
      <dgm:spPr/>
    </dgm:pt>
    <dgm:pt modelId="{4405C9B7-9C62-4D88-9F58-BAFF78C44E05}" type="pres">
      <dgm:prSet presAssocID="{E095EA81-F9B1-4204-889C-C24F14BD2E38}" presName="sibTrans" presStyleCnt="0"/>
      <dgm:spPr/>
    </dgm:pt>
    <dgm:pt modelId="{6D63887F-E2F0-487A-9C2A-809767BE424B}" type="pres">
      <dgm:prSet presAssocID="{1712A690-3698-42DC-88FF-E9C7D3AC1CE8}" presName="compNode" presStyleCnt="0"/>
      <dgm:spPr/>
    </dgm:pt>
    <dgm:pt modelId="{4410288F-4B07-40F2-A9F8-1EDEA41B5BA7}" type="pres">
      <dgm:prSet presAssocID="{1712A690-3698-42DC-88FF-E9C7D3AC1CE8}" presName="bgRect" presStyleLbl="bgShp" presStyleIdx="1" presStyleCnt="8"/>
      <dgm:spPr/>
    </dgm:pt>
    <dgm:pt modelId="{5CBA660C-BE1A-480D-8CBF-91B0F00DD9D1}" type="pres">
      <dgm:prSet presAssocID="{1712A690-3698-42DC-88FF-E9C7D3AC1CE8}"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cracker"/>
        </a:ext>
      </dgm:extLst>
    </dgm:pt>
    <dgm:pt modelId="{06381CFC-9A4E-4EE5-94F8-0FF346F6646D}" type="pres">
      <dgm:prSet presAssocID="{1712A690-3698-42DC-88FF-E9C7D3AC1CE8}" presName="spaceRect" presStyleCnt="0"/>
      <dgm:spPr/>
    </dgm:pt>
    <dgm:pt modelId="{F31ACF03-8933-4F5E-99B8-FB6C90EAE8B3}" type="pres">
      <dgm:prSet presAssocID="{1712A690-3698-42DC-88FF-E9C7D3AC1CE8}" presName="parTx" presStyleLbl="revTx" presStyleIdx="1" presStyleCnt="11">
        <dgm:presLayoutVars>
          <dgm:chMax val="0"/>
          <dgm:chPref val="0"/>
        </dgm:presLayoutVars>
      </dgm:prSet>
      <dgm:spPr/>
    </dgm:pt>
    <dgm:pt modelId="{F5290C07-98C1-48F2-9A61-71F67D224F49}" type="pres">
      <dgm:prSet presAssocID="{44E27FB0-6BAB-4D18-AFE5-F57AB74AF4F8}" presName="sibTrans" presStyleCnt="0"/>
      <dgm:spPr/>
    </dgm:pt>
    <dgm:pt modelId="{1AC6DD0A-4874-4243-AF70-15D5EB39CE7D}" type="pres">
      <dgm:prSet presAssocID="{147BCC7D-0B8B-4A14-9379-09FE2E086D97}" presName="compNode" presStyleCnt="0"/>
      <dgm:spPr/>
    </dgm:pt>
    <dgm:pt modelId="{58F1595E-7390-4B37-8432-B2C33274A00B}" type="pres">
      <dgm:prSet presAssocID="{147BCC7D-0B8B-4A14-9379-09FE2E086D97}" presName="bgRect" presStyleLbl="bgShp" presStyleIdx="2" presStyleCnt="8"/>
      <dgm:spPr/>
    </dgm:pt>
    <dgm:pt modelId="{DB3B99B8-6C8D-4957-9816-58BECCBEFB7B}" type="pres">
      <dgm:prSet presAssocID="{147BCC7D-0B8B-4A14-9379-09FE2E086D9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9BE772C0-2E35-435B-8D83-9B259EF2D164}" type="pres">
      <dgm:prSet presAssocID="{147BCC7D-0B8B-4A14-9379-09FE2E086D97}" presName="spaceRect" presStyleCnt="0"/>
      <dgm:spPr/>
    </dgm:pt>
    <dgm:pt modelId="{0F07B025-8380-44C0-A559-5986A26BB7BD}" type="pres">
      <dgm:prSet presAssocID="{147BCC7D-0B8B-4A14-9379-09FE2E086D97}" presName="parTx" presStyleLbl="revTx" presStyleIdx="2" presStyleCnt="11">
        <dgm:presLayoutVars>
          <dgm:chMax val="0"/>
          <dgm:chPref val="0"/>
        </dgm:presLayoutVars>
      </dgm:prSet>
      <dgm:spPr/>
    </dgm:pt>
    <dgm:pt modelId="{35E28925-F301-4206-93F7-693867C16D65}" type="pres">
      <dgm:prSet presAssocID="{476E92ED-8C7C-49B4-9D45-35B34979115A}" presName="sibTrans" presStyleCnt="0"/>
      <dgm:spPr/>
    </dgm:pt>
    <dgm:pt modelId="{5885760A-FE90-42F4-AB46-E38F22663A9D}" type="pres">
      <dgm:prSet presAssocID="{938A0908-4640-4679-B478-1DCDEDE188A6}" presName="compNode" presStyleCnt="0"/>
      <dgm:spPr/>
    </dgm:pt>
    <dgm:pt modelId="{789FF51B-C1B3-4720-8A02-58ADDA8D566C}" type="pres">
      <dgm:prSet presAssocID="{938A0908-4640-4679-B478-1DCDEDE188A6}" presName="bgRect" presStyleLbl="bgShp" presStyleIdx="3" presStyleCnt="8"/>
      <dgm:spPr/>
    </dgm:pt>
    <dgm:pt modelId="{88718E03-E1FE-45A5-84FC-979EC1831AF5}" type="pres">
      <dgm:prSet presAssocID="{938A0908-4640-4679-B478-1DCDEDE188A6}"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E41AE863-1664-42B5-BE0C-1E8AE3A09FE3}" type="pres">
      <dgm:prSet presAssocID="{938A0908-4640-4679-B478-1DCDEDE188A6}" presName="spaceRect" presStyleCnt="0"/>
      <dgm:spPr/>
    </dgm:pt>
    <dgm:pt modelId="{E94D7C75-851B-42FF-B055-25AD0010F800}" type="pres">
      <dgm:prSet presAssocID="{938A0908-4640-4679-B478-1DCDEDE188A6}" presName="parTx" presStyleLbl="revTx" presStyleIdx="3" presStyleCnt="11">
        <dgm:presLayoutVars>
          <dgm:chMax val="0"/>
          <dgm:chPref val="0"/>
        </dgm:presLayoutVars>
      </dgm:prSet>
      <dgm:spPr/>
    </dgm:pt>
    <dgm:pt modelId="{58BB81BD-0230-46D3-A036-645308973314}" type="pres">
      <dgm:prSet presAssocID="{938A0908-4640-4679-B478-1DCDEDE188A6}" presName="desTx" presStyleLbl="revTx" presStyleIdx="4" presStyleCnt="11" custScaleX="117403" custScaleY="165930">
        <dgm:presLayoutVars/>
      </dgm:prSet>
      <dgm:spPr/>
    </dgm:pt>
    <dgm:pt modelId="{E9FE9944-7AF2-464F-8DA3-DDBFD3F6CFAA}" type="pres">
      <dgm:prSet presAssocID="{6AFCE7C2-B388-449E-9480-D7077CC14523}" presName="sibTrans" presStyleCnt="0"/>
      <dgm:spPr/>
    </dgm:pt>
    <dgm:pt modelId="{86C3C698-E058-4E24-9CD8-689E9CC26693}" type="pres">
      <dgm:prSet presAssocID="{0FB6B48C-6545-42BE-A684-E6C1E923FE57}" presName="compNode" presStyleCnt="0"/>
      <dgm:spPr/>
    </dgm:pt>
    <dgm:pt modelId="{0B3BDC1E-4EF9-4BC0-B776-6CE8C3CBB400}" type="pres">
      <dgm:prSet presAssocID="{0FB6B48C-6545-42BE-A684-E6C1E923FE57}" presName="bgRect" presStyleLbl="bgShp" presStyleIdx="4" presStyleCnt="8"/>
      <dgm:spPr/>
    </dgm:pt>
    <dgm:pt modelId="{5B3E8138-A633-4950-B775-0F47C341BE77}" type="pres">
      <dgm:prSet presAssocID="{0FB6B48C-6545-42BE-A684-E6C1E923FE57}"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EA73059D-3F30-4B91-A2AF-64735466FCF5}" type="pres">
      <dgm:prSet presAssocID="{0FB6B48C-6545-42BE-A684-E6C1E923FE57}" presName="spaceRect" presStyleCnt="0"/>
      <dgm:spPr/>
    </dgm:pt>
    <dgm:pt modelId="{C8D120FB-EC82-491A-890D-407865107575}" type="pres">
      <dgm:prSet presAssocID="{0FB6B48C-6545-42BE-A684-E6C1E923FE57}" presName="parTx" presStyleLbl="revTx" presStyleIdx="5" presStyleCnt="11">
        <dgm:presLayoutVars>
          <dgm:chMax val="0"/>
          <dgm:chPref val="0"/>
        </dgm:presLayoutVars>
      </dgm:prSet>
      <dgm:spPr/>
    </dgm:pt>
    <dgm:pt modelId="{9A85FB0A-6A4C-4592-B3DC-FDA4FB2C0077}" type="pres">
      <dgm:prSet presAssocID="{0FB6B48C-6545-42BE-A684-E6C1E923FE57}" presName="desTx" presStyleLbl="revTx" presStyleIdx="6" presStyleCnt="11" custScaleX="107957">
        <dgm:presLayoutVars/>
      </dgm:prSet>
      <dgm:spPr/>
    </dgm:pt>
    <dgm:pt modelId="{1F0804D0-529A-4BEB-AFBD-94AE08D7D5EE}" type="pres">
      <dgm:prSet presAssocID="{8D88E65D-361A-4D8C-BFEC-5C98361960B8}" presName="sibTrans" presStyleCnt="0"/>
      <dgm:spPr/>
    </dgm:pt>
    <dgm:pt modelId="{2FE796BC-2201-430F-80E2-0B3588D2D558}" type="pres">
      <dgm:prSet presAssocID="{F72C9A62-210A-4639-A16E-EAA83DD268FD}" presName="compNode" presStyleCnt="0"/>
      <dgm:spPr/>
    </dgm:pt>
    <dgm:pt modelId="{E80E259F-7871-42A0-AE59-DFB60E89152A}" type="pres">
      <dgm:prSet presAssocID="{F72C9A62-210A-4639-A16E-EAA83DD268FD}" presName="bgRect" presStyleLbl="bgShp" presStyleIdx="5" presStyleCnt="8"/>
      <dgm:spPr/>
    </dgm:pt>
    <dgm:pt modelId="{7FBC4FD7-815B-4769-96E0-C0EE4CB88FF9}" type="pres">
      <dgm:prSet presAssocID="{F72C9A62-210A-4639-A16E-EAA83DD268F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D8DDCAB8-B184-4AFA-8701-A117FA4AC27B}" type="pres">
      <dgm:prSet presAssocID="{F72C9A62-210A-4639-A16E-EAA83DD268FD}" presName="spaceRect" presStyleCnt="0"/>
      <dgm:spPr/>
    </dgm:pt>
    <dgm:pt modelId="{2367402E-8B5C-4429-B201-782254C8994C}" type="pres">
      <dgm:prSet presAssocID="{F72C9A62-210A-4639-A16E-EAA83DD268FD}" presName="parTx" presStyleLbl="revTx" presStyleIdx="7" presStyleCnt="11">
        <dgm:presLayoutVars>
          <dgm:chMax val="0"/>
          <dgm:chPref val="0"/>
        </dgm:presLayoutVars>
      </dgm:prSet>
      <dgm:spPr/>
    </dgm:pt>
    <dgm:pt modelId="{0179A9F8-7273-4549-AA0C-8DEA13E68A2F}" type="pres">
      <dgm:prSet presAssocID="{F72C9A62-210A-4639-A16E-EAA83DD268FD}" presName="desTx" presStyleLbl="revTx" presStyleIdx="8" presStyleCnt="11">
        <dgm:presLayoutVars/>
      </dgm:prSet>
      <dgm:spPr/>
    </dgm:pt>
    <dgm:pt modelId="{A2417558-0BCE-48D2-967C-D56A26220D61}" type="pres">
      <dgm:prSet presAssocID="{79826E87-6553-4F0A-92FF-B2A745D10ACC}" presName="sibTrans" presStyleCnt="0"/>
      <dgm:spPr/>
    </dgm:pt>
    <dgm:pt modelId="{B16C3B3B-1B03-4A02-861E-A3A67429C107}" type="pres">
      <dgm:prSet presAssocID="{C4A2F74F-98F5-4123-A0CF-C6D32FD6056F}" presName="compNode" presStyleCnt="0"/>
      <dgm:spPr/>
    </dgm:pt>
    <dgm:pt modelId="{45293C08-AAF5-4E96-A889-9F6D13865683}" type="pres">
      <dgm:prSet presAssocID="{C4A2F74F-98F5-4123-A0CF-C6D32FD6056F}" presName="bgRect" presStyleLbl="bgShp" presStyleIdx="6" presStyleCnt="8"/>
      <dgm:spPr/>
    </dgm:pt>
    <dgm:pt modelId="{B448EFAC-094D-4F16-96E3-B2C307023B45}" type="pres">
      <dgm:prSet presAssocID="{C4A2F74F-98F5-4123-A0CF-C6D32FD6056F}" presName="iconRect" presStyleLbl="node1" presStyleIdx="6" presStyleCnt="8"/>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List with solid fill"/>
        </a:ext>
      </dgm:extLst>
    </dgm:pt>
    <dgm:pt modelId="{9E80116B-0F68-4E1D-9545-FE95431BB1AF}" type="pres">
      <dgm:prSet presAssocID="{C4A2F74F-98F5-4123-A0CF-C6D32FD6056F}" presName="spaceRect" presStyleCnt="0"/>
      <dgm:spPr/>
    </dgm:pt>
    <dgm:pt modelId="{AAF7907D-C7F8-4445-A6F5-67122B891360}" type="pres">
      <dgm:prSet presAssocID="{C4A2F74F-98F5-4123-A0CF-C6D32FD6056F}" presName="parTx" presStyleLbl="revTx" presStyleIdx="9" presStyleCnt="11">
        <dgm:presLayoutVars>
          <dgm:chMax val="0"/>
          <dgm:chPref val="0"/>
        </dgm:presLayoutVars>
      </dgm:prSet>
      <dgm:spPr/>
    </dgm:pt>
    <dgm:pt modelId="{486A1250-2350-4F16-9ED6-91B1B4EDCD2D}" type="pres">
      <dgm:prSet presAssocID="{A4F798DC-3811-46EB-869E-16B615888F27}" presName="sibTrans" presStyleCnt="0"/>
      <dgm:spPr/>
    </dgm:pt>
    <dgm:pt modelId="{875637D2-A801-465B-B158-B7F51E8A264D}" type="pres">
      <dgm:prSet presAssocID="{F5044501-5992-4F5F-BE28-54DB9BC52D32}" presName="compNode" presStyleCnt="0"/>
      <dgm:spPr/>
    </dgm:pt>
    <dgm:pt modelId="{A77A9D18-CE30-41FA-A76A-5AB610773B04}" type="pres">
      <dgm:prSet presAssocID="{F5044501-5992-4F5F-BE28-54DB9BC52D32}" presName="bgRect" presStyleLbl="bgShp" presStyleIdx="7" presStyleCnt="8"/>
      <dgm:spPr/>
    </dgm:pt>
    <dgm:pt modelId="{0708ED52-9E9D-41A6-ABFF-A13EB5C58B3B}" type="pres">
      <dgm:prSet presAssocID="{F5044501-5992-4F5F-BE28-54DB9BC52D32}"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Questions"/>
        </a:ext>
      </dgm:extLst>
    </dgm:pt>
    <dgm:pt modelId="{4DE65FCF-2DDD-41A7-93D5-CA3B4E1BD15D}" type="pres">
      <dgm:prSet presAssocID="{F5044501-5992-4F5F-BE28-54DB9BC52D32}" presName="spaceRect" presStyleCnt="0"/>
      <dgm:spPr/>
    </dgm:pt>
    <dgm:pt modelId="{1E766232-1AD3-4561-9711-BCF5770C560E}" type="pres">
      <dgm:prSet presAssocID="{F5044501-5992-4F5F-BE28-54DB9BC52D32}" presName="parTx" presStyleLbl="revTx" presStyleIdx="10" presStyleCnt="11">
        <dgm:presLayoutVars>
          <dgm:chMax val="0"/>
          <dgm:chPref val="0"/>
        </dgm:presLayoutVars>
      </dgm:prSet>
      <dgm:spPr/>
    </dgm:pt>
  </dgm:ptLst>
  <dgm:cxnLst>
    <dgm:cxn modelId="{AB1B0133-B8A4-43AA-A67E-B79D878969A9}" srcId="{46DE1DB4-2565-414A-892B-B312BCBF1DE1}" destId="{AAFCE617-2AFB-420C-9DBC-03B6DB617F9F}" srcOrd="0" destOrd="0" parTransId="{004A72A6-BCFF-4B3F-BF0C-A2D19336A86C}" sibTransId="{E095EA81-F9B1-4204-889C-C24F14BD2E38}"/>
    <dgm:cxn modelId="{91201536-5B2D-4134-8560-DFA94E702D90}" type="presOf" srcId="{1712A690-3698-42DC-88FF-E9C7D3AC1CE8}" destId="{F31ACF03-8933-4F5E-99B8-FB6C90EAE8B3}" srcOrd="0" destOrd="0" presId="urn:microsoft.com/office/officeart/2018/2/layout/IconVerticalSolidList"/>
    <dgm:cxn modelId="{88611438-4214-4949-8095-E4193CF36BD4}" srcId="{F72C9A62-210A-4639-A16E-EAA83DD268FD}" destId="{17728EA5-3FBC-4808-B3E9-72C16C9C5C4E}" srcOrd="0" destOrd="0" parTransId="{2C386C9F-84CF-414D-BBFE-E1FF8D7F2D91}" sibTransId="{C06DE865-C906-4A2D-85D9-20986C5075AC}"/>
    <dgm:cxn modelId="{6626533D-48F9-4C48-A8BC-D6885131CF7E}" srcId="{46DE1DB4-2565-414A-892B-B312BCBF1DE1}" destId="{938A0908-4640-4679-B478-1DCDEDE188A6}" srcOrd="3" destOrd="0" parTransId="{98627B92-185B-4619-A5FE-2E62788B0BE7}" sibTransId="{6AFCE7C2-B388-449E-9480-D7077CC14523}"/>
    <dgm:cxn modelId="{4E6E725D-FAEF-4440-9087-D4DC3D1F73AF}" type="presOf" srcId="{0FB6B48C-6545-42BE-A684-E6C1E923FE57}" destId="{C8D120FB-EC82-491A-890D-407865107575}" srcOrd="0" destOrd="0" presId="urn:microsoft.com/office/officeart/2018/2/layout/IconVerticalSolidList"/>
    <dgm:cxn modelId="{78490C5E-D5F8-4EE1-84CA-8FEB0618E541}" type="presOf" srcId="{CF2EA721-A948-427D-AB02-05630E8642ED}" destId="{9A85FB0A-6A4C-4592-B3DC-FDA4FB2C0077}" srcOrd="0" destOrd="0" presId="urn:microsoft.com/office/officeart/2018/2/layout/IconVerticalSolidList"/>
    <dgm:cxn modelId="{A5D6C243-0913-44CF-A7CB-BDC7737EDFC7}" type="presOf" srcId="{938A0908-4640-4679-B478-1DCDEDE188A6}" destId="{E94D7C75-851B-42FF-B055-25AD0010F800}" srcOrd="0" destOrd="0" presId="urn:microsoft.com/office/officeart/2018/2/layout/IconVerticalSolidList"/>
    <dgm:cxn modelId="{6D093C64-4490-4A49-82DA-189926BE63D4}" type="presOf" srcId="{17728EA5-3FBC-4808-B3E9-72C16C9C5C4E}" destId="{0179A9F8-7273-4549-AA0C-8DEA13E68A2F}" srcOrd="0" destOrd="0" presId="urn:microsoft.com/office/officeart/2018/2/layout/IconVerticalSolidList"/>
    <dgm:cxn modelId="{F7115767-49B4-4E5B-B808-4D0ECBD3CFB5}" type="presOf" srcId="{46DE1DB4-2565-414A-892B-B312BCBF1DE1}" destId="{4C412423-6144-4EDA-A60F-8320778FD211}" srcOrd="0" destOrd="0" presId="urn:microsoft.com/office/officeart/2018/2/layout/IconVerticalSolidList"/>
    <dgm:cxn modelId="{8207276E-5658-47AF-8AAC-E56F045136E6}" srcId="{0FB6B48C-6545-42BE-A684-E6C1E923FE57}" destId="{CF2EA721-A948-427D-AB02-05630E8642ED}" srcOrd="0" destOrd="0" parTransId="{69CB370F-D24A-4269-B7BA-127B43E48DFF}" sibTransId="{079E1FCA-CF41-4F1A-A02B-417EB8C7BC96}"/>
    <dgm:cxn modelId="{A2705250-941F-4A2B-B437-4018D971A90B}" srcId="{46DE1DB4-2565-414A-892B-B312BCBF1DE1}" destId="{0FB6B48C-6545-42BE-A684-E6C1E923FE57}" srcOrd="4" destOrd="0" parTransId="{F34FED1D-6040-40C4-B7BF-178D425E9212}" sibTransId="{8D88E65D-361A-4D8C-BFEC-5C98361960B8}"/>
    <dgm:cxn modelId="{F755A170-9C60-4012-93F7-26525D811B52}" type="presOf" srcId="{AAFCE617-2AFB-420C-9DBC-03B6DB617F9F}" destId="{B25F4600-AC88-4831-8375-571A018E70EA}" srcOrd="0" destOrd="0" presId="urn:microsoft.com/office/officeart/2018/2/layout/IconVerticalSolidList"/>
    <dgm:cxn modelId="{BAFDE756-B9C9-433E-A5EB-D0A2D6F16115}" srcId="{46DE1DB4-2565-414A-892B-B312BCBF1DE1}" destId="{F5044501-5992-4F5F-BE28-54DB9BC52D32}" srcOrd="7" destOrd="0" parTransId="{4B606064-E0E9-47BB-801A-B2484963B248}" sibTransId="{F7950432-9597-4FB2-AF7D-2F6F1D4E2998}"/>
    <dgm:cxn modelId="{E4E0E05A-8482-4FEE-BBFD-D914FD3F3891}" srcId="{46DE1DB4-2565-414A-892B-B312BCBF1DE1}" destId="{C4A2F74F-98F5-4123-A0CF-C6D32FD6056F}" srcOrd="6" destOrd="0" parTransId="{14516986-7072-45FF-AECF-BFC133A8C7D5}" sibTransId="{A4F798DC-3811-46EB-869E-16B615888F27}"/>
    <dgm:cxn modelId="{8AF9E594-D76E-4142-9493-B4E1FF5F3CF1}" srcId="{46DE1DB4-2565-414A-892B-B312BCBF1DE1}" destId="{F72C9A62-210A-4639-A16E-EAA83DD268FD}" srcOrd="5" destOrd="0" parTransId="{A8C0779A-1BD3-45C1-AA39-6CF96D04CF5E}" sibTransId="{79826E87-6553-4F0A-92FF-B2A745D10ACC}"/>
    <dgm:cxn modelId="{35A6A1B1-DE16-4811-AEBB-6B7B5F3F5966}" type="presOf" srcId="{F5044501-5992-4F5F-BE28-54DB9BC52D32}" destId="{1E766232-1AD3-4561-9711-BCF5770C560E}" srcOrd="0" destOrd="0" presId="urn:microsoft.com/office/officeart/2018/2/layout/IconVerticalSolidList"/>
    <dgm:cxn modelId="{0B5777BA-5219-4CCF-A16F-5891DE94B492}" type="presOf" srcId="{147BCC7D-0B8B-4A14-9379-09FE2E086D97}" destId="{0F07B025-8380-44C0-A559-5986A26BB7BD}" srcOrd="0" destOrd="0" presId="urn:microsoft.com/office/officeart/2018/2/layout/IconVerticalSolidList"/>
    <dgm:cxn modelId="{22ADFABC-8B6B-47C2-9480-4A6EA9D67C69}" type="presOf" srcId="{103CE6D7-52C2-451F-A041-F1FF075C8FC8}" destId="{58BB81BD-0230-46D3-A036-645308973314}" srcOrd="0" destOrd="0" presId="urn:microsoft.com/office/officeart/2018/2/layout/IconVerticalSolidList"/>
    <dgm:cxn modelId="{2391FBC1-F73F-4CDB-9016-5FB9B7255820}" srcId="{46DE1DB4-2565-414A-892B-B312BCBF1DE1}" destId="{147BCC7D-0B8B-4A14-9379-09FE2E086D97}" srcOrd="2" destOrd="0" parTransId="{F711D3D8-BDF1-48F6-B34E-8F2F5C754CC0}" sibTransId="{476E92ED-8C7C-49B4-9D45-35B34979115A}"/>
    <dgm:cxn modelId="{DE9D21CA-644E-4D96-9EE8-910559C56912}" srcId="{938A0908-4640-4679-B478-1DCDEDE188A6}" destId="{103CE6D7-52C2-451F-A041-F1FF075C8FC8}" srcOrd="0" destOrd="0" parTransId="{C61E796C-E720-4B73-804D-6FEC914C9B7C}" sibTransId="{AA02DE47-C4A5-4F1E-989F-B33AF2D5CD64}"/>
    <dgm:cxn modelId="{1E33A2CF-C4C0-4077-BBE3-E382CF5BD2AD}" srcId="{46DE1DB4-2565-414A-892B-B312BCBF1DE1}" destId="{1712A690-3698-42DC-88FF-E9C7D3AC1CE8}" srcOrd="1" destOrd="0" parTransId="{A3C3E07B-DB55-465D-AEEF-065AC2A2A397}" sibTransId="{44E27FB0-6BAB-4D18-AFE5-F57AB74AF4F8}"/>
    <dgm:cxn modelId="{F96BB8E3-0735-49EC-AAF7-927DF7ECE660}" type="presOf" srcId="{C4A2F74F-98F5-4123-A0CF-C6D32FD6056F}" destId="{AAF7907D-C7F8-4445-A6F5-67122B891360}" srcOrd="0" destOrd="0" presId="urn:microsoft.com/office/officeart/2018/2/layout/IconVerticalSolidList"/>
    <dgm:cxn modelId="{BBD273E4-8C81-4B0C-99C3-3ADB91DB6017}" type="presOf" srcId="{8781644A-B9F4-4BFA-8055-71C651018CCE}" destId="{58BB81BD-0230-46D3-A036-645308973314}" srcOrd="0" destOrd="1" presId="urn:microsoft.com/office/officeart/2018/2/layout/IconVerticalSolidList"/>
    <dgm:cxn modelId="{46995CE8-F578-4E35-8AF5-E9DD4226F0E0}" srcId="{938A0908-4640-4679-B478-1DCDEDE188A6}" destId="{8781644A-B9F4-4BFA-8055-71C651018CCE}" srcOrd="1" destOrd="0" parTransId="{AF362A95-1419-4461-B60B-C0F17199D324}" sibTransId="{FE668147-FAE0-469F-A962-69C4D892E8E9}"/>
    <dgm:cxn modelId="{7B549AF6-BC8E-400C-AE71-6B0BAF79DA2F}" type="presOf" srcId="{F72C9A62-210A-4639-A16E-EAA83DD268FD}" destId="{2367402E-8B5C-4429-B201-782254C8994C}" srcOrd="0" destOrd="0" presId="urn:microsoft.com/office/officeart/2018/2/layout/IconVerticalSolidList"/>
    <dgm:cxn modelId="{8B75E7C8-7894-4C7F-8CF3-A271C7A5FE18}" type="presParOf" srcId="{4C412423-6144-4EDA-A60F-8320778FD211}" destId="{8AB27C42-BB9E-4357-A43C-D4740D4BE7AA}" srcOrd="0" destOrd="0" presId="urn:microsoft.com/office/officeart/2018/2/layout/IconVerticalSolidList"/>
    <dgm:cxn modelId="{7C19F0C8-6CF6-4940-AA70-1F3E0293D3A3}" type="presParOf" srcId="{8AB27C42-BB9E-4357-A43C-D4740D4BE7AA}" destId="{4B4A6D83-FC5A-4A5C-91A6-9087C85DD752}" srcOrd="0" destOrd="0" presId="urn:microsoft.com/office/officeart/2018/2/layout/IconVerticalSolidList"/>
    <dgm:cxn modelId="{3E28F6BC-5B9A-4C70-A1B6-FD8AC7FB25DF}" type="presParOf" srcId="{8AB27C42-BB9E-4357-A43C-D4740D4BE7AA}" destId="{79F5F056-3F58-4D55-A389-404B88165DBE}" srcOrd="1" destOrd="0" presId="urn:microsoft.com/office/officeart/2018/2/layout/IconVerticalSolidList"/>
    <dgm:cxn modelId="{3CDCC49E-5A6E-4132-A5D4-745BAC3735C8}" type="presParOf" srcId="{8AB27C42-BB9E-4357-A43C-D4740D4BE7AA}" destId="{01707CF2-2BE0-4C88-8CA3-37506B64E50E}" srcOrd="2" destOrd="0" presId="urn:microsoft.com/office/officeart/2018/2/layout/IconVerticalSolidList"/>
    <dgm:cxn modelId="{3ACBBB5E-4295-40A6-B719-ACDDDE76ED29}" type="presParOf" srcId="{8AB27C42-BB9E-4357-A43C-D4740D4BE7AA}" destId="{B25F4600-AC88-4831-8375-571A018E70EA}" srcOrd="3" destOrd="0" presId="urn:microsoft.com/office/officeart/2018/2/layout/IconVerticalSolidList"/>
    <dgm:cxn modelId="{9871D001-5771-487F-8444-DAE08C7ABB96}" type="presParOf" srcId="{4C412423-6144-4EDA-A60F-8320778FD211}" destId="{4405C9B7-9C62-4D88-9F58-BAFF78C44E05}" srcOrd="1" destOrd="0" presId="urn:microsoft.com/office/officeart/2018/2/layout/IconVerticalSolidList"/>
    <dgm:cxn modelId="{B830F638-7E7B-45B4-9549-D9735E65394E}" type="presParOf" srcId="{4C412423-6144-4EDA-A60F-8320778FD211}" destId="{6D63887F-E2F0-487A-9C2A-809767BE424B}" srcOrd="2" destOrd="0" presId="urn:microsoft.com/office/officeart/2018/2/layout/IconVerticalSolidList"/>
    <dgm:cxn modelId="{2140877C-33F1-4B5F-91A7-A4FF7BF8B456}" type="presParOf" srcId="{6D63887F-E2F0-487A-9C2A-809767BE424B}" destId="{4410288F-4B07-40F2-A9F8-1EDEA41B5BA7}" srcOrd="0" destOrd="0" presId="urn:microsoft.com/office/officeart/2018/2/layout/IconVerticalSolidList"/>
    <dgm:cxn modelId="{73E19CB1-9B42-499C-AD9B-6810C80C2A57}" type="presParOf" srcId="{6D63887F-E2F0-487A-9C2A-809767BE424B}" destId="{5CBA660C-BE1A-480D-8CBF-91B0F00DD9D1}" srcOrd="1" destOrd="0" presId="urn:microsoft.com/office/officeart/2018/2/layout/IconVerticalSolidList"/>
    <dgm:cxn modelId="{FDD7188E-8F70-433E-A179-56AC04A1B07F}" type="presParOf" srcId="{6D63887F-E2F0-487A-9C2A-809767BE424B}" destId="{06381CFC-9A4E-4EE5-94F8-0FF346F6646D}" srcOrd="2" destOrd="0" presId="urn:microsoft.com/office/officeart/2018/2/layout/IconVerticalSolidList"/>
    <dgm:cxn modelId="{1DB14F8B-C131-4656-A061-7E3521FA21BB}" type="presParOf" srcId="{6D63887F-E2F0-487A-9C2A-809767BE424B}" destId="{F31ACF03-8933-4F5E-99B8-FB6C90EAE8B3}" srcOrd="3" destOrd="0" presId="urn:microsoft.com/office/officeart/2018/2/layout/IconVerticalSolidList"/>
    <dgm:cxn modelId="{B3625381-5282-4061-BAAF-95DB30CB3B57}" type="presParOf" srcId="{4C412423-6144-4EDA-A60F-8320778FD211}" destId="{F5290C07-98C1-48F2-9A61-71F67D224F49}" srcOrd="3" destOrd="0" presId="urn:microsoft.com/office/officeart/2018/2/layout/IconVerticalSolidList"/>
    <dgm:cxn modelId="{26E0D5E5-A3BF-40BB-B632-56217928A618}" type="presParOf" srcId="{4C412423-6144-4EDA-A60F-8320778FD211}" destId="{1AC6DD0A-4874-4243-AF70-15D5EB39CE7D}" srcOrd="4" destOrd="0" presId="urn:microsoft.com/office/officeart/2018/2/layout/IconVerticalSolidList"/>
    <dgm:cxn modelId="{0C1EE430-3958-4A10-82C0-ABC9C4EED000}" type="presParOf" srcId="{1AC6DD0A-4874-4243-AF70-15D5EB39CE7D}" destId="{58F1595E-7390-4B37-8432-B2C33274A00B}" srcOrd="0" destOrd="0" presId="urn:microsoft.com/office/officeart/2018/2/layout/IconVerticalSolidList"/>
    <dgm:cxn modelId="{68EE2D31-9F5B-40E3-B9DB-F79A94959FF5}" type="presParOf" srcId="{1AC6DD0A-4874-4243-AF70-15D5EB39CE7D}" destId="{DB3B99B8-6C8D-4957-9816-58BECCBEFB7B}" srcOrd="1" destOrd="0" presId="urn:microsoft.com/office/officeart/2018/2/layout/IconVerticalSolidList"/>
    <dgm:cxn modelId="{3C56AB43-9268-4036-9635-B149169CA774}" type="presParOf" srcId="{1AC6DD0A-4874-4243-AF70-15D5EB39CE7D}" destId="{9BE772C0-2E35-435B-8D83-9B259EF2D164}" srcOrd="2" destOrd="0" presId="urn:microsoft.com/office/officeart/2018/2/layout/IconVerticalSolidList"/>
    <dgm:cxn modelId="{D4ED57D9-11B8-4DDC-824B-22AC35FCF5D5}" type="presParOf" srcId="{1AC6DD0A-4874-4243-AF70-15D5EB39CE7D}" destId="{0F07B025-8380-44C0-A559-5986A26BB7BD}" srcOrd="3" destOrd="0" presId="urn:microsoft.com/office/officeart/2018/2/layout/IconVerticalSolidList"/>
    <dgm:cxn modelId="{A3FC431E-7438-484F-A385-F1C79E0F9A55}" type="presParOf" srcId="{4C412423-6144-4EDA-A60F-8320778FD211}" destId="{35E28925-F301-4206-93F7-693867C16D65}" srcOrd="5" destOrd="0" presId="urn:microsoft.com/office/officeart/2018/2/layout/IconVerticalSolidList"/>
    <dgm:cxn modelId="{3A00C177-C296-4110-AF95-0EA27D5CE8C0}" type="presParOf" srcId="{4C412423-6144-4EDA-A60F-8320778FD211}" destId="{5885760A-FE90-42F4-AB46-E38F22663A9D}" srcOrd="6" destOrd="0" presId="urn:microsoft.com/office/officeart/2018/2/layout/IconVerticalSolidList"/>
    <dgm:cxn modelId="{00757285-4D94-4075-886F-A39BA363CA28}" type="presParOf" srcId="{5885760A-FE90-42F4-AB46-E38F22663A9D}" destId="{789FF51B-C1B3-4720-8A02-58ADDA8D566C}" srcOrd="0" destOrd="0" presId="urn:microsoft.com/office/officeart/2018/2/layout/IconVerticalSolidList"/>
    <dgm:cxn modelId="{6333E4FB-0831-4D8D-9C27-EDCB3FA4149D}" type="presParOf" srcId="{5885760A-FE90-42F4-AB46-E38F22663A9D}" destId="{88718E03-E1FE-45A5-84FC-979EC1831AF5}" srcOrd="1" destOrd="0" presId="urn:microsoft.com/office/officeart/2018/2/layout/IconVerticalSolidList"/>
    <dgm:cxn modelId="{729E3301-1FA5-4DB1-9F4E-10DC94393BAC}" type="presParOf" srcId="{5885760A-FE90-42F4-AB46-E38F22663A9D}" destId="{E41AE863-1664-42B5-BE0C-1E8AE3A09FE3}" srcOrd="2" destOrd="0" presId="urn:microsoft.com/office/officeart/2018/2/layout/IconVerticalSolidList"/>
    <dgm:cxn modelId="{17B96138-543E-4776-B863-F02E6039B787}" type="presParOf" srcId="{5885760A-FE90-42F4-AB46-E38F22663A9D}" destId="{E94D7C75-851B-42FF-B055-25AD0010F800}" srcOrd="3" destOrd="0" presId="urn:microsoft.com/office/officeart/2018/2/layout/IconVerticalSolidList"/>
    <dgm:cxn modelId="{71EC9CAD-6BD8-4B73-A2FD-7D831ABADD03}" type="presParOf" srcId="{5885760A-FE90-42F4-AB46-E38F22663A9D}" destId="{58BB81BD-0230-46D3-A036-645308973314}" srcOrd="4" destOrd="0" presId="urn:microsoft.com/office/officeart/2018/2/layout/IconVerticalSolidList"/>
    <dgm:cxn modelId="{B3642D47-EC52-48BC-B570-4258689500C8}" type="presParOf" srcId="{4C412423-6144-4EDA-A60F-8320778FD211}" destId="{E9FE9944-7AF2-464F-8DA3-DDBFD3F6CFAA}" srcOrd="7" destOrd="0" presId="urn:microsoft.com/office/officeart/2018/2/layout/IconVerticalSolidList"/>
    <dgm:cxn modelId="{DFB8DDF2-64F2-4AAD-A107-415681BDD3E7}" type="presParOf" srcId="{4C412423-6144-4EDA-A60F-8320778FD211}" destId="{86C3C698-E058-4E24-9CD8-689E9CC26693}" srcOrd="8" destOrd="0" presId="urn:microsoft.com/office/officeart/2018/2/layout/IconVerticalSolidList"/>
    <dgm:cxn modelId="{EF2E77CA-6EE2-4FCE-A420-F5F29F0FBF23}" type="presParOf" srcId="{86C3C698-E058-4E24-9CD8-689E9CC26693}" destId="{0B3BDC1E-4EF9-4BC0-B776-6CE8C3CBB400}" srcOrd="0" destOrd="0" presId="urn:microsoft.com/office/officeart/2018/2/layout/IconVerticalSolidList"/>
    <dgm:cxn modelId="{6B86D4AF-D398-445C-83E4-6CBCCC5A5C98}" type="presParOf" srcId="{86C3C698-E058-4E24-9CD8-689E9CC26693}" destId="{5B3E8138-A633-4950-B775-0F47C341BE77}" srcOrd="1" destOrd="0" presId="urn:microsoft.com/office/officeart/2018/2/layout/IconVerticalSolidList"/>
    <dgm:cxn modelId="{81730D01-21E5-4A82-9ECD-0A7F2DFF3E0C}" type="presParOf" srcId="{86C3C698-E058-4E24-9CD8-689E9CC26693}" destId="{EA73059D-3F30-4B91-A2AF-64735466FCF5}" srcOrd="2" destOrd="0" presId="urn:microsoft.com/office/officeart/2018/2/layout/IconVerticalSolidList"/>
    <dgm:cxn modelId="{DE00B7D0-C713-4257-8915-18DE6A048A6F}" type="presParOf" srcId="{86C3C698-E058-4E24-9CD8-689E9CC26693}" destId="{C8D120FB-EC82-491A-890D-407865107575}" srcOrd="3" destOrd="0" presId="urn:microsoft.com/office/officeart/2018/2/layout/IconVerticalSolidList"/>
    <dgm:cxn modelId="{E44E5975-9A97-428C-BCFD-DC252A498793}" type="presParOf" srcId="{86C3C698-E058-4E24-9CD8-689E9CC26693}" destId="{9A85FB0A-6A4C-4592-B3DC-FDA4FB2C0077}" srcOrd="4" destOrd="0" presId="urn:microsoft.com/office/officeart/2018/2/layout/IconVerticalSolidList"/>
    <dgm:cxn modelId="{A65256FD-DBAD-4D4D-A9EA-D27DEA66B415}" type="presParOf" srcId="{4C412423-6144-4EDA-A60F-8320778FD211}" destId="{1F0804D0-529A-4BEB-AFBD-94AE08D7D5EE}" srcOrd="9" destOrd="0" presId="urn:microsoft.com/office/officeart/2018/2/layout/IconVerticalSolidList"/>
    <dgm:cxn modelId="{EC4FFEAB-84A4-4B11-8831-5DC09B331F02}" type="presParOf" srcId="{4C412423-6144-4EDA-A60F-8320778FD211}" destId="{2FE796BC-2201-430F-80E2-0B3588D2D558}" srcOrd="10" destOrd="0" presId="urn:microsoft.com/office/officeart/2018/2/layout/IconVerticalSolidList"/>
    <dgm:cxn modelId="{1B3CCE4C-716A-4E6B-BCD1-AED3306D73CB}" type="presParOf" srcId="{2FE796BC-2201-430F-80E2-0B3588D2D558}" destId="{E80E259F-7871-42A0-AE59-DFB60E89152A}" srcOrd="0" destOrd="0" presId="urn:microsoft.com/office/officeart/2018/2/layout/IconVerticalSolidList"/>
    <dgm:cxn modelId="{C93F79C0-1E2F-44E4-9FF3-D4D435FD156B}" type="presParOf" srcId="{2FE796BC-2201-430F-80E2-0B3588D2D558}" destId="{7FBC4FD7-815B-4769-96E0-C0EE4CB88FF9}" srcOrd="1" destOrd="0" presId="urn:microsoft.com/office/officeart/2018/2/layout/IconVerticalSolidList"/>
    <dgm:cxn modelId="{85DC7D69-4271-4F53-B10A-3628F83A1942}" type="presParOf" srcId="{2FE796BC-2201-430F-80E2-0B3588D2D558}" destId="{D8DDCAB8-B184-4AFA-8701-A117FA4AC27B}" srcOrd="2" destOrd="0" presId="urn:microsoft.com/office/officeart/2018/2/layout/IconVerticalSolidList"/>
    <dgm:cxn modelId="{4ADBFE7E-E879-4407-B46E-B4FD3086D03C}" type="presParOf" srcId="{2FE796BC-2201-430F-80E2-0B3588D2D558}" destId="{2367402E-8B5C-4429-B201-782254C8994C}" srcOrd="3" destOrd="0" presId="urn:microsoft.com/office/officeart/2018/2/layout/IconVerticalSolidList"/>
    <dgm:cxn modelId="{71B5AAAA-5812-4F64-B5C0-B29E0A314DF3}" type="presParOf" srcId="{2FE796BC-2201-430F-80E2-0B3588D2D558}" destId="{0179A9F8-7273-4549-AA0C-8DEA13E68A2F}" srcOrd="4" destOrd="0" presId="urn:microsoft.com/office/officeart/2018/2/layout/IconVerticalSolidList"/>
    <dgm:cxn modelId="{6C18C4B6-A27F-4355-A2C6-02840D7616C7}" type="presParOf" srcId="{4C412423-6144-4EDA-A60F-8320778FD211}" destId="{A2417558-0BCE-48D2-967C-D56A26220D61}" srcOrd="11" destOrd="0" presId="urn:microsoft.com/office/officeart/2018/2/layout/IconVerticalSolidList"/>
    <dgm:cxn modelId="{3DBDBC7C-AE46-4053-A8B9-E451C2D1256D}" type="presParOf" srcId="{4C412423-6144-4EDA-A60F-8320778FD211}" destId="{B16C3B3B-1B03-4A02-861E-A3A67429C107}" srcOrd="12" destOrd="0" presId="urn:microsoft.com/office/officeart/2018/2/layout/IconVerticalSolidList"/>
    <dgm:cxn modelId="{1E15468A-76EF-473B-A741-ECBFF656EBE6}" type="presParOf" srcId="{B16C3B3B-1B03-4A02-861E-A3A67429C107}" destId="{45293C08-AAF5-4E96-A889-9F6D13865683}" srcOrd="0" destOrd="0" presId="urn:microsoft.com/office/officeart/2018/2/layout/IconVerticalSolidList"/>
    <dgm:cxn modelId="{02F327CD-1065-4757-8112-BB7C064D462F}" type="presParOf" srcId="{B16C3B3B-1B03-4A02-861E-A3A67429C107}" destId="{B448EFAC-094D-4F16-96E3-B2C307023B45}" srcOrd="1" destOrd="0" presId="urn:microsoft.com/office/officeart/2018/2/layout/IconVerticalSolidList"/>
    <dgm:cxn modelId="{39290F0F-BBFB-4AE1-B1AA-4C7B0CF80CE1}" type="presParOf" srcId="{B16C3B3B-1B03-4A02-861E-A3A67429C107}" destId="{9E80116B-0F68-4E1D-9545-FE95431BB1AF}" srcOrd="2" destOrd="0" presId="urn:microsoft.com/office/officeart/2018/2/layout/IconVerticalSolidList"/>
    <dgm:cxn modelId="{AF6D7BFA-584F-4B11-B0A8-3719465586EC}" type="presParOf" srcId="{B16C3B3B-1B03-4A02-861E-A3A67429C107}" destId="{AAF7907D-C7F8-4445-A6F5-67122B891360}" srcOrd="3" destOrd="0" presId="urn:microsoft.com/office/officeart/2018/2/layout/IconVerticalSolidList"/>
    <dgm:cxn modelId="{E2081D42-7F07-4F07-85B8-A4C076366A5A}" type="presParOf" srcId="{4C412423-6144-4EDA-A60F-8320778FD211}" destId="{486A1250-2350-4F16-9ED6-91B1B4EDCD2D}" srcOrd="13" destOrd="0" presId="urn:microsoft.com/office/officeart/2018/2/layout/IconVerticalSolidList"/>
    <dgm:cxn modelId="{FF9D9A0D-B37C-4D93-A2DB-16BE637CA85F}" type="presParOf" srcId="{4C412423-6144-4EDA-A60F-8320778FD211}" destId="{875637D2-A801-465B-B158-B7F51E8A264D}" srcOrd="14" destOrd="0" presId="urn:microsoft.com/office/officeart/2018/2/layout/IconVerticalSolidList"/>
    <dgm:cxn modelId="{99EAE04A-064F-47C4-B179-1D22C54FB820}" type="presParOf" srcId="{875637D2-A801-465B-B158-B7F51E8A264D}" destId="{A77A9D18-CE30-41FA-A76A-5AB610773B04}" srcOrd="0" destOrd="0" presId="urn:microsoft.com/office/officeart/2018/2/layout/IconVerticalSolidList"/>
    <dgm:cxn modelId="{0687021D-DAAE-4FFC-A105-B45FF850F040}" type="presParOf" srcId="{875637D2-A801-465B-B158-B7F51E8A264D}" destId="{0708ED52-9E9D-41A6-ABFF-A13EB5C58B3B}" srcOrd="1" destOrd="0" presId="urn:microsoft.com/office/officeart/2018/2/layout/IconVerticalSolidList"/>
    <dgm:cxn modelId="{1C24B522-B733-4859-8F9B-84341F0A9EB4}" type="presParOf" srcId="{875637D2-A801-465B-B158-B7F51E8A264D}" destId="{4DE65FCF-2DDD-41A7-93D5-CA3B4E1BD15D}" srcOrd="2" destOrd="0" presId="urn:microsoft.com/office/officeart/2018/2/layout/IconVerticalSolidList"/>
    <dgm:cxn modelId="{4AD14ADA-1090-4EED-B545-895D31CB10F8}" type="presParOf" srcId="{875637D2-A801-465B-B158-B7F51E8A264D}" destId="{1E766232-1AD3-4561-9711-BCF5770C560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E1DB4-2565-414A-892B-B312BCBF1DE1}" type="doc">
      <dgm:prSet loTypeId="urn:microsoft.com/office/officeart/2018/2/layout/IconVerticalSolidList" loCatId="icon" qsTypeId="urn:microsoft.com/office/officeart/2005/8/quickstyle/simple1" qsCatId="simple" csTypeId="urn:microsoft.com/office/officeart/2018/5/colors/Iconchunking_neutralicontext_accent1_2" csCatId="accent1" phldr="1"/>
      <dgm:spPr/>
      <dgm:t>
        <a:bodyPr/>
        <a:lstStyle/>
        <a:p>
          <a:endParaRPr lang="en-US"/>
        </a:p>
      </dgm:t>
    </dgm:pt>
    <dgm:pt modelId="{AAFCE617-2AFB-420C-9DBC-03B6DB617F9F}">
      <dgm:prSet/>
      <dgm:spPr/>
      <dgm:t>
        <a:bodyPr/>
        <a:lstStyle/>
        <a:p>
          <a:pPr>
            <a:lnSpc>
              <a:spcPct val="100000"/>
            </a:lnSpc>
          </a:pPr>
          <a:r>
            <a:rPr lang="en-US"/>
            <a:t>Community Outreach Meeting</a:t>
          </a:r>
        </a:p>
      </dgm:t>
    </dgm:pt>
    <dgm:pt modelId="{004A72A6-BCFF-4B3F-BF0C-A2D19336A86C}" type="parTrans" cxnId="{AB1B0133-B8A4-43AA-A67E-B79D878969A9}">
      <dgm:prSet/>
      <dgm:spPr/>
      <dgm:t>
        <a:bodyPr/>
        <a:lstStyle/>
        <a:p>
          <a:endParaRPr lang="en-US"/>
        </a:p>
      </dgm:t>
    </dgm:pt>
    <dgm:pt modelId="{E095EA81-F9B1-4204-889C-C24F14BD2E38}" type="sibTrans" cxnId="{AB1B0133-B8A4-43AA-A67E-B79D878969A9}">
      <dgm:prSet/>
      <dgm:spPr/>
      <dgm:t>
        <a:bodyPr/>
        <a:lstStyle/>
        <a:p>
          <a:endParaRPr lang="en-US"/>
        </a:p>
      </dgm:t>
    </dgm:pt>
    <dgm:pt modelId="{1712A690-3698-42DC-88FF-E9C7D3AC1CE8}">
      <dgm:prSet/>
      <dgm:spPr/>
      <dgm:t>
        <a:bodyPr/>
        <a:lstStyle/>
        <a:p>
          <a:pPr>
            <a:lnSpc>
              <a:spcPct val="100000"/>
            </a:lnSpc>
          </a:pPr>
          <a:r>
            <a:rPr lang="en-US"/>
            <a:t>Monday, August 22, 2022 </a:t>
          </a:r>
        </a:p>
      </dgm:t>
    </dgm:pt>
    <dgm:pt modelId="{A3C3E07B-DB55-465D-AEEF-065AC2A2A397}" type="parTrans" cxnId="{1E33A2CF-C4C0-4077-BBE3-E382CF5BD2AD}">
      <dgm:prSet/>
      <dgm:spPr/>
      <dgm:t>
        <a:bodyPr/>
        <a:lstStyle/>
        <a:p>
          <a:endParaRPr lang="en-US"/>
        </a:p>
      </dgm:t>
    </dgm:pt>
    <dgm:pt modelId="{44E27FB0-6BAB-4D18-AFE5-F57AB74AF4F8}" type="sibTrans" cxnId="{1E33A2CF-C4C0-4077-BBE3-E382CF5BD2AD}">
      <dgm:prSet/>
      <dgm:spPr/>
      <dgm:t>
        <a:bodyPr/>
        <a:lstStyle/>
        <a:p>
          <a:endParaRPr lang="en-US"/>
        </a:p>
      </dgm:t>
    </dgm:pt>
    <dgm:pt modelId="{147BCC7D-0B8B-4A14-9379-09FE2E086D97}">
      <dgm:prSet/>
      <dgm:spPr/>
      <dgm:t>
        <a:bodyPr/>
        <a:lstStyle/>
        <a:p>
          <a:pPr>
            <a:lnSpc>
              <a:spcPct val="100000"/>
            </a:lnSpc>
          </a:pPr>
          <a:r>
            <a:rPr lang="en-US"/>
            <a:t>6:00pm – 8:00pm</a:t>
          </a:r>
        </a:p>
      </dgm:t>
    </dgm:pt>
    <dgm:pt modelId="{F711D3D8-BDF1-48F6-B34E-8F2F5C754CC0}" type="parTrans" cxnId="{2391FBC1-F73F-4CDB-9016-5FB9B7255820}">
      <dgm:prSet/>
      <dgm:spPr/>
      <dgm:t>
        <a:bodyPr/>
        <a:lstStyle/>
        <a:p>
          <a:endParaRPr lang="en-US"/>
        </a:p>
      </dgm:t>
    </dgm:pt>
    <dgm:pt modelId="{476E92ED-8C7C-49B4-9D45-35B34979115A}" type="sibTrans" cxnId="{2391FBC1-F73F-4CDB-9016-5FB9B7255820}">
      <dgm:prSet/>
      <dgm:spPr/>
      <dgm:t>
        <a:bodyPr/>
        <a:lstStyle/>
        <a:p>
          <a:endParaRPr lang="en-US"/>
        </a:p>
      </dgm:t>
    </dgm:pt>
    <dgm:pt modelId="{938A0908-4640-4679-B478-1DCDEDE188A6}">
      <dgm:prSet/>
      <dgm:spPr/>
      <dgm:t>
        <a:bodyPr/>
        <a:lstStyle/>
        <a:p>
          <a:pPr>
            <a:lnSpc>
              <a:spcPct val="100000"/>
            </a:lnSpc>
          </a:pPr>
          <a:r>
            <a:rPr lang="en-US"/>
            <a:t>Welcome + Introductions</a:t>
          </a:r>
        </a:p>
      </dgm:t>
    </dgm:pt>
    <dgm:pt modelId="{98627B92-185B-4619-A5FE-2E62788B0BE7}" type="parTrans" cxnId="{6626533D-48F9-4C48-A8BC-D6885131CF7E}">
      <dgm:prSet/>
      <dgm:spPr/>
      <dgm:t>
        <a:bodyPr/>
        <a:lstStyle/>
        <a:p>
          <a:endParaRPr lang="en-US"/>
        </a:p>
      </dgm:t>
    </dgm:pt>
    <dgm:pt modelId="{6AFCE7C2-B388-449E-9480-D7077CC14523}" type="sibTrans" cxnId="{6626533D-48F9-4C48-A8BC-D6885131CF7E}">
      <dgm:prSet/>
      <dgm:spPr/>
      <dgm:t>
        <a:bodyPr/>
        <a:lstStyle/>
        <a:p>
          <a:endParaRPr lang="en-US"/>
        </a:p>
      </dgm:t>
    </dgm:pt>
    <dgm:pt modelId="{103CE6D7-52C2-451F-A041-F1FF075C8FC8}">
      <dgm:prSet/>
      <dgm:spPr/>
      <dgm:t>
        <a:bodyPr/>
        <a:lstStyle/>
        <a:p>
          <a:pPr>
            <a:lnSpc>
              <a:spcPct val="100000"/>
            </a:lnSpc>
          </a:pPr>
          <a:r>
            <a:rPr lang="en-US"/>
            <a:t>City Representatives – Welcome City Manager Deron King</a:t>
          </a:r>
        </a:p>
      </dgm:t>
    </dgm:pt>
    <dgm:pt modelId="{C61E796C-E720-4B73-804D-6FEC914C9B7C}" type="parTrans" cxnId="{DE9D21CA-644E-4D96-9EE8-910559C56912}">
      <dgm:prSet/>
      <dgm:spPr/>
      <dgm:t>
        <a:bodyPr/>
        <a:lstStyle/>
        <a:p>
          <a:endParaRPr lang="en-US"/>
        </a:p>
      </dgm:t>
    </dgm:pt>
    <dgm:pt modelId="{AA02DE47-C4A5-4F1E-989F-B33AF2D5CD64}" type="sibTrans" cxnId="{DE9D21CA-644E-4D96-9EE8-910559C56912}">
      <dgm:prSet/>
      <dgm:spPr/>
      <dgm:t>
        <a:bodyPr/>
        <a:lstStyle/>
        <a:p>
          <a:endParaRPr lang="en-US"/>
        </a:p>
      </dgm:t>
    </dgm:pt>
    <dgm:pt modelId="{8781644A-B9F4-4BFA-8055-71C651018CCE}">
      <dgm:prSet/>
      <dgm:spPr/>
      <dgm:t>
        <a:bodyPr/>
        <a:lstStyle/>
        <a:p>
          <a:pPr>
            <a:lnSpc>
              <a:spcPct val="100000"/>
            </a:lnSpc>
          </a:pPr>
          <a:r>
            <a:rPr lang="en-US"/>
            <a:t>Microsoft Representatives Michael Traitor +  Brendan Gallagher</a:t>
          </a:r>
        </a:p>
      </dgm:t>
    </dgm:pt>
    <dgm:pt modelId="{AF362A95-1419-4461-B60B-C0F17199D324}" type="parTrans" cxnId="{46995CE8-F578-4E35-8AF5-E9DD4226F0E0}">
      <dgm:prSet/>
      <dgm:spPr/>
      <dgm:t>
        <a:bodyPr/>
        <a:lstStyle/>
        <a:p>
          <a:endParaRPr lang="en-US"/>
        </a:p>
      </dgm:t>
    </dgm:pt>
    <dgm:pt modelId="{FE668147-FAE0-469F-A962-69C4D892E8E9}" type="sibTrans" cxnId="{46995CE8-F578-4E35-8AF5-E9DD4226F0E0}">
      <dgm:prSet/>
      <dgm:spPr/>
      <dgm:t>
        <a:bodyPr/>
        <a:lstStyle/>
        <a:p>
          <a:endParaRPr lang="en-US"/>
        </a:p>
      </dgm:t>
    </dgm:pt>
    <dgm:pt modelId="{0FB6B48C-6545-42BE-A684-E6C1E923FE57}">
      <dgm:prSet/>
      <dgm:spPr/>
      <dgm:t>
        <a:bodyPr/>
        <a:lstStyle/>
        <a:p>
          <a:pPr>
            <a:lnSpc>
              <a:spcPct val="100000"/>
            </a:lnSpc>
          </a:pPr>
          <a:r>
            <a:rPr lang="en-US"/>
            <a:t>Plan Review/Permitting Process</a:t>
          </a:r>
        </a:p>
      </dgm:t>
    </dgm:pt>
    <dgm:pt modelId="{F34FED1D-6040-40C4-B7BF-178D425E9212}" type="parTrans" cxnId="{A2705250-941F-4A2B-B437-4018D971A90B}">
      <dgm:prSet/>
      <dgm:spPr/>
      <dgm:t>
        <a:bodyPr/>
        <a:lstStyle/>
        <a:p>
          <a:endParaRPr lang="en-US"/>
        </a:p>
      </dgm:t>
    </dgm:pt>
    <dgm:pt modelId="{8D88E65D-361A-4D8C-BFEC-5C98361960B8}" type="sibTrans" cxnId="{A2705250-941F-4A2B-B437-4018D971A90B}">
      <dgm:prSet/>
      <dgm:spPr/>
      <dgm:t>
        <a:bodyPr/>
        <a:lstStyle/>
        <a:p>
          <a:endParaRPr lang="en-US"/>
        </a:p>
      </dgm:t>
    </dgm:pt>
    <dgm:pt modelId="{CF2EA721-A948-427D-AB02-05630E8642ED}">
      <dgm:prSet/>
      <dgm:spPr/>
      <dgm:t>
        <a:bodyPr/>
        <a:lstStyle/>
        <a:p>
          <a:pPr>
            <a:lnSpc>
              <a:spcPct val="100000"/>
            </a:lnSpc>
          </a:pPr>
          <a:r>
            <a:rPr lang="en-US"/>
            <a:t>City Representatives-Technical Plan Review Committee</a:t>
          </a:r>
        </a:p>
      </dgm:t>
    </dgm:pt>
    <dgm:pt modelId="{69CB370F-D24A-4269-B7BA-127B43E48DFF}" type="parTrans" cxnId="{8207276E-5658-47AF-8AAC-E56F045136E6}">
      <dgm:prSet/>
      <dgm:spPr/>
      <dgm:t>
        <a:bodyPr/>
        <a:lstStyle/>
        <a:p>
          <a:endParaRPr lang="en-US"/>
        </a:p>
      </dgm:t>
    </dgm:pt>
    <dgm:pt modelId="{079E1FCA-CF41-4F1A-A02B-417EB8C7BC96}" type="sibTrans" cxnId="{8207276E-5658-47AF-8AAC-E56F045136E6}">
      <dgm:prSet/>
      <dgm:spPr/>
      <dgm:t>
        <a:bodyPr/>
        <a:lstStyle/>
        <a:p>
          <a:endParaRPr lang="en-US"/>
        </a:p>
      </dgm:t>
    </dgm:pt>
    <dgm:pt modelId="{F72C9A62-210A-4639-A16E-EAA83DD268FD}">
      <dgm:prSet/>
      <dgm:spPr/>
      <dgm:t>
        <a:bodyPr/>
        <a:lstStyle/>
        <a:p>
          <a:pPr>
            <a:lnSpc>
              <a:spcPct val="100000"/>
            </a:lnSpc>
          </a:pPr>
          <a:r>
            <a:rPr lang="en-US"/>
            <a:t>Project Development Details</a:t>
          </a:r>
        </a:p>
      </dgm:t>
    </dgm:pt>
    <dgm:pt modelId="{A8C0779A-1BD3-45C1-AA39-6CF96D04CF5E}" type="parTrans" cxnId="{8AF9E594-D76E-4142-9493-B4E1FF5F3CF1}">
      <dgm:prSet/>
      <dgm:spPr/>
      <dgm:t>
        <a:bodyPr/>
        <a:lstStyle/>
        <a:p>
          <a:endParaRPr lang="en-US"/>
        </a:p>
      </dgm:t>
    </dgm:pt>
    <dgm:pt modelId="{79826E87-6553-4F0A-92FF-B2A745D10ACC}" type="sibTrans" cxnId="{8AF9E594-D76E-4142-9493-B4E1FF5F3CF1}">
      <dgm:prSet/>
      <dgm:spPr/>
      <dgm:t>
        <a:bodyPr/>
        <a:lstStyle/>
        <a:p>
          <a:endParaRPr lang="en-US"/>
        </a:p>
      </dgm:t>
    </dgm:pt>
    <dgm:pt modelId="{17728EA5-3FBC-4808-B3E9-72C16C9C5C4E}">
      <dgm:prSet/>
      <dgm:spPr/>
      <dgm:t>
        <a:bodyPr/>
        <a:lstStyle/>
        <a:p>
          <a:pPr>
            <a:lnSpc>
              <a:spcPct val="100000"/>
            </a:lnSpc>
          </a:pPr>
          <a:r>
            <a:rPr lang="en-US"/>
            <a:t>Microsoft Representatives</a:t>
          </a:r>
        </a:p>
      </dgm:t>
    </dgm:pt>
    <dgm:pt modelId="{2C386C9F-84CF-414D-BBFE-E1FF8D7F2D91}" type="parTrans" cxnId="{88611438-4214-4949-8095-E4193CF36BD4}">
      <dgm:prSet/>
      <dgm:spPr/>
      <dgm:t>
        <a:bodyPr/>
        <a:lstStyle/>
        <a:p>
          <a:endParaRPr lang="en-US"/>
        </a:p>
      </dgm:t>
    </dgm:pt>
    <dgm:pt modelId="{C06DE865-C906-4A2D-85D9-20986C5075AC}" type="sibTrans" cxnId="{88611438-4214-4949-8095-E4193CF36BD4}">
      <dgm:prSet/>
      <dgm:spPr/>
      <dgm:t>
        <a:bodyPr/>
        <a:lstStyle/>
        <a:p>
          <a:endParaRPr lang="en-US"/>
        </a:p>
      </dgm:t>
    </dgm:pt>
    <dgm:pt modelId="{F5044501-5992-4F5F-BE28-54DB9BC52D32}">
      <dgm:prSet/>
      <dgm:spPr/>
      <dgm:t>
        <a:bodyPr/>
        <a:lstStyle/>
        <a:p>
          <a:pPr>
            <a:lnSpc>
              <a:spcPct val="100000"/>
            </a:lnSpc>
          </a:pPr>
          <a:r>
            <a:rPr lang="en-US"/>
            <a:t>Q+A</a:t>
          </a:r>
        </a:p>
      </dgm:t>
    </dgm:pt>
    <dgm:pt modelId="{4B606064-E0E9-47BB-801A-B2484963B248}" type="parTrans" cxnId="{BAFDE756-B9C9-433E-A5EB-D0A2D6F16115}">
      <dgm:prSet/>
      <dgm:spPr/>
      <dgm:t>
        <a:bodyPr/>
        <a:lstStyle/>
        <a:p>
          <a:endParaRPr lang="en-US"/>
        </a:p>
      </dgm:t>
    </dgm:pt>
    <dgm:pt modelId="{F7950432-9597-4FB2-AF7D-2F6F1D4E2998}" type="sibTrans" cxnId="{BAFDE756-B9C9-433E-A5EB-D0A2D6F16115}">
      <dgm:prSet/>
      <dgm:spPr/>
      <dgm:t>
        <a:bodyPr/>
        <a:lstStyle/>
        <a:p>
          <a:endParaRPr lang="en-US"/>
        </a:p>
      </dgm:t>
    </dgm:pt>
    <dgm:pt modelId="{C4A2F74F-98F5-4123-A0CF-C6D32FD6056F}">
      <dgm:prSet/>
      <dgm:spPr/>
      <dgm:t>
        <a:bodyPr/>
        <a:lstStyle/>
        <a:p>
          <a:pPr>
            <a:lnSpc>
              <a:spcPct val="100000"/>
            </a:lnSpc>
          </a:pPr>
          <a:r>
            <a:rPr lang="en-US"/>
            <a:t>Project Time  </a:t>
          </a:r>
        </a:p>
      </dgm:t>
    </dgm:pt>
    <dgm:pt modelId="{14516986-7072-45FF-AECF-BFC133A8C7D5}" type="parTrans" cxnId="{E4E0E05A-8482-4FEE-BBFD-D914FD3F3891}">
      <dgm:prSet/>
      <dgm:spPr/>
      <dgm:t>
        <a:bodyPr/>
        <a:lstStyle/>
        <a:p>
          <a:endParaRPr lang="en-US"/>
        </a:p>
      </dgm:t>
    </dgm:pt>
    <dgm:pt modelId="{A4F798DC-3811-46EB-869E-16B615888F27}" type="sibTrans" cxnId="{E4E0E05A-8482-4FEE-BBFD-D914FD3F3891}">
      <dgm:prSet/>
      <dgm:spPr/>
      <dgm:t>
        <a:bodyPr/>
        <a:lstStyle/>
        <a:p>
          <a:endParaRPr lang="en-US"/>
        </a:p>
      </dgm:t>
    </dgm:pt>
    <dgm:pt modelId="{0E39EDC7-C34B-4B90-B128-198045E787A3}" type="pres">
      <dgm:prSet presAssocID="{46DE1DB4-2565-414A-892B-B312BCBF1DE1}" presName="root" presStyleCnt="0">
        <dgm:presLayoutVars>
          <dgm:dir/>
          <dgm:resizeHandles val="exact"/>
        </dgm:presLayoutVars>
      </dgm:prSet>
      <dgm:spPr/>
    </dgm:pt>
    <dgm:pt modelId="{8E8DD3B0-400A-4495-948E-2037BF0EC6BC}" type="pres">
      <dgm:prSet presAssocID="{AAFCE617-2AFB-420C-9DBC-03B6DB617F9F}" presName="compNode" presStyleCnt="0"/>
      <dgm:spPr/>
    </dgm:pt>
    <dgm:pt modelId="{378FA2A2-C213-4B44-826C-4F1FA6EB3569}" type="pres">
      <dgm:prSet presAssocID="{AAFCE617-2AFB-420C-9DBC-03B6DB617F9F}" presName="bgRect" presStyleLbl="bgShp" presStyleIdx="0" presStyleCnt="8"/>
      <dgm:spPr/>
    </dgm:pt>
    <dgm:pt modelId="{53A078A6-8C92-4024-9C2D-903B5B6C8C30}" type="pres">
      <dgm:prSet presAssocID="{AAFCE617-2AFB-420C-9DBC-03B6DB617F9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64E4D73B-4721-4FCF-856A-3C8A6BB8EE71}" type="pres">
      <dgm:prSet presAssocID="{AAFCE617-2AFB-420C-9DBC-03B6DB617F9F}" presName="spaceRect" presStyleCnt="0"/>
      <dgm:spPr/>
    </dgm:pt>
    <dgm:pt modelId="{6F33044B-944A-4FFC-84C5-88773408A95D}" type="pres">
      <dgm:prSet presAssocID="{AAFCE617-2AFB-420C-9DBC-03B6DB617F9F}" presName="parTx" presStyleLbl="revTx" presStyleIdx="0" presStyleCnt="11">
        <dgm:presLayoutVars>
          <dgm:chMax val="0"/>
          <dgm:chPref val="0"/>
        </dgm:presLayoutVars>
      </dgm:prSet>
      <dgm:spPr/>
    </dgm:pt>
    <dgm:pt modelId="{56BEAF95-B165-46EB-80C6-A62FAF1AB81A}" type="pres">
      <dgm:prSet presAssocID="{E095EA81-F9B1-4204-889C-C24F14BD2E38}" presName="sibTrans" presStyleCnt="0"/>
      <dgm:spPr/>
    </dgm:pt>
    <dgm:pt modelId="{DABCEC1F-4903-41CC-A14E-304871270641}" type="pres">
      <dgm:prSet presAssocID="{1712A690-3698-42DC-88FF-E9C7D3AC1CE8}" presName="compNode" presStyleCnt="0"/>
      <dgm:spPr/>
    </dgm:pt>
    <dgm:pt modelId="{D9EE76D2-7B2C-4CA4-91CE-2D5F63E894E5}" type="pres">
      <dgm:prSet presAssocID="{1712A690-3698-42DC-88FF-E9C7D3AC1CE8}" presName="bgRect" presStyleLbl="bgShp" presStyleIdx="1" presStyleCnt="8"/>
      <dgm:spPr/>
    </dgm:pt>
    <dgm:pt modelId="{CAA0E0CA-469F-4BCD-A3E1-39FACA4C5250}" type="pres">
      <dgm:prSet presAssocID="{1712A690-3698-42DC-88FF-E9C7D3AC1CE8}"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cracker"/>
        </a:ext>
      </dgm:extLst>
    </dgm:pt>
    <dgm:pt modelId="{3753D3AA-04D2-44E7-8AD3-1ABE29A218D1}" type="pres">
      <dgm:prSet presAssocID="{1712A690-3698-42DC-88FF-E9C7D3AC1CE8}" presName="spaceRect" presStyleCnt="0"/>
      <dgm:spPr/>
    </dgm:pt>
    <dgm:pt modelId="{C54E2857-0AA0-41A2-8859-920C028ABEB4}" type="pres">
      <dgm:prSet presAssocID="{1712A690-3698-42DC-88FF-E9C7D3AC1CE8}" presName="parTx" presStyleLbl="revTx" presStyleIdx="1" presStyleCnt="11">
        <dgm:presLayoutVars>
          <dgm:chMax val="0"/>
          <dgm:chPref val="0"/>
        </dgm:presLayoutVars>
      </dgm:prSet>
      <dgm:spPr/>
    </dgm:pt>
    <dgm:pt modelId="{3C8B429C-7DAC-4219-871F-0678B94CC7B9}" type="pres">
      <dgm:prSet presAssocID="{44E27FB0-6BAB-4D18-AFE5-F57AB74AF4F8}" presName="sibTrans" presStyleCnt="0"/>
      <dgm:spPr/>
    </dgm:pt>
    <dgm:pt modelId="{237C120A-8D78-44EA-A6E9-9784062CE0F6}" type="pres">
      <dgm:prSet presAssocID="{147BCC7D-0B8B-4A14-9379-09FE2E086D97}" presName="compNode" presStyleCnt="0"/>
      <dgm:spPr/>
    </dgm:pt>
    <dgm:pt modelId="{E0A29324-2514-420E-8133-42BABF951CE0}" type="pres">
      <dgm:prSet presAssocID="{147BCC7D-0B8B-4A14-9379-09FE2E086D97}" presName="bgRect" presStyleLbl="bgShp" presStyleIdx="2" presStyleCnt="8"/>
      <dgm:spPr/>
    </dgm:pt>
    <dgm:pt modelId="{CF220400-8D02-48EB-8953-46345D3A2A47}" type="pres">
      <dgm:prSet presAssocID="{147BCC7D-0B8B-4A14-9379-09FE2E086D9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779F5540-59EB-4699-986F-00B6B80F74C1}" type="pres">
      <dgm:prSet presAssocID="{147BCC7D-0B8B-4A14-9379-09FE2E086D97}" presName="spaceRect" presStyleCnt="0"/>
      <dgm:spPr/>
    </dgm:pt>
    <dgm:pt modelId="{1A2C9C9B-AB88-4848-93D9-B9D94BC35B1C}" type="pres">
      <dgm:prSet presAssocID="{147BCC7D-0B8B-4A14-9379-09FE2E086D97}" presName="parTx" presStyleLbl="revTx" presStyleIdx="2" presStyleCnt="11">
        <dgm:presLayoutVars>
          <dgm:chMax val="0"/>
          <dgm:chPref val="0"/>
        </dgm:presLayoutVars>
      </dgm:prSet>
      <dgm:spPr/>
    </dgm:pt>
    <dgm:pt modelId="{EE789BF5-047A-4BE3-ABFD-85941DFFC6C0}" type="pres">
      <dgm:prSet presAssocID="{476E92ED-8C7C-49B4-9D45-35B34979115A}" presName="sibTrans" presStyleCnt="0"/>
      <dgm:spPr/>
    </dgm:pt>
    <dgm:pt modelId="{D8383146-DFBB-4DD6-B2D1-17B390221BB7}" type="pres">
      <dgm:prSet presAssocID="{938A0908-4640-4679-B478-1DCDEDE188A6}" presName="compNode" presStyleCnt="0"/>
      <dgm:spPr/>
    </dgm:pt>
    <dgm:pt modelId="{E0DBE893-729E-472D-AEC8-862D643A06B1}" type="pres">
      <dgm:prSet presAssocID="{938A0908-4640-4679-B478-1DCDEDE188A6}" presName="bgRect" presStyleLbl="bgShp" presStyleIdx="3" presStyleCnt="8" custScaleY="128677"/>
      <dgm:spPr/>
    </dgm:pt>
    <dgm:pt modelId="{CBB2A6D3-B3E7-4B2A-A3AB-0EB50AAB4135}" type="pres">
      <dgm:prSet presAssocID="{938A0908-4640-4679-B478-1DCDEDE188A6}"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E3A9682A-AE9D-4A63-B5F0-FD10FB0B5BC1}" type="pres">
      <dgm:prSet presAssocID="{938A0908-4640-4679-B478-1DCDEDE188A6}" presName="spaceRect" presStyleCnt="0"/>
      <dgm:spPr/>
    </dgm:pt>
    <dgm:pt modelId="{C78BA889-1F06-418A-BB1E-8AB4C75A1613}" type="pres">
      <dgm:prSet presAssocID="{938A0908-4640-4679-B478-1DCDEDE188A6}" presName="parTx" presStyleLbl="revTx" presStyleIdx="3" presStyleCnt="11">
        <dgm:presLayoutVars>
          <dgm:chMax val="0"/>
          <dgm:chPref val="0"/>
        </dgm:presLayoutVars>
      </dgm:prSet>
      <dgm:spPr/>
    </dgm:pt>
    <dgm:pt modelId="{1678FB83-6666-4D3E-B56C-A890E4CF7480}" type="pres">
      <dgm:prSet presAssocID="{938A0908-4640-4679-B478-1DCDEDE188A6}" presName="desTx" presStyleLbl="revTx" presStyleIdx="4" presStyleCnt="11">
        <dgm:presLayoutVars/>
      </dgm:prSet>
      <dgm:spPr/>
    </dgm:pt>
    <dgm:pt modelId="{C3903016-FE35-4EF3-A17C-5A8EE9CE46BB}" type="pres">
      <dgm:prSet presAssocID="{6AFCE7C2-B388-449E-9480-D7077CC14523}" presName="sibTrans" presStyleCnt="0"/>
      <dgm:spPr/>
    </dgm:pt>
    <dgm:pt modelId="{8D09234E-C565-4968-9263-22508C44135A}" type="pres">
      <dgm:prSet presAssocID="{0FB6B48C-6545-42BE-A684-E6C1E923FE57}" presName="compNode" presStyleCnt="0"/>
      <dgm:spPr/>
    </dgm:pt>
    <dgm:pt modelId="{303F96E4-7C99-4255-82B9-4629EA635AF9}" type="pres">
      <dgm:prSet presAssocID="{0FB6B48C-6545-42BE-A684-E6C1E923FE57}" presName="bgRect" presStyleLbl="bgShp" presStyleIdx="4" presStyleCnt="8"/>
      <dgm:spPr/>
    </dgm:pt>
    <dgm:pt modelId="{5C1232E3-CA3E-4D66-B3B0-485785ACE93C}" type="pres">
      <dgm:prSet presAssocID="{0FB6B48C-6545-42BE-A684-E6C1E923FE57}"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D7ADB352-1729-43C8-A0FD-90BA574B3A86}" type="pres">
      <dgm:prSet presAssocID="{0FB6B48C-6545-42BE-A684-E6C1E923FE57}" presName="spaceRect" presStyleCnt="0"/>
      <dgm:spPr/>
    </dgm:pt>
    <dgm:pt modelId="{012F0A79-AFF4-42A1-9CB8-57326278D1AC}" type="pres">
      <dgm:prSet presAssocID="{0FB6B48C-6545-42BE-A684-E6C1E923FE57}" presName="parTx" presStyleLbl="revTx" presStyleIdx="5" presStyleCnt="11">
        <dgm:presLayoutVars>
          <dgm:chMax val="0"/>
          <dgm:chPref val="0"/>
        </dgm:presLayoutVars>
      </dgm:prSet>
      <dgm:spPr/>
    </dgm:pt>
    <dgm:pt modelId="{59F5E1BC-7DFB-4D3B-8B8C-782F01E1EFF8}" type="pres">
      <dgm:prSet presAssocID="{0FB6B48C-6545-42BE-A684-E6C1E923FE57}" presName="desTx" presStyleLbl="revTx" presStyleIdx="6" presStyleCnt="11">
        <dgm:presLayoutVars/>
      </dgm:prSet>
      <dgm:spPr/>
    </dgm:pt>
    <dgm:pt modelId="{7881A69C-0115-49A1-ACB9-7736FAB650B1}" type="pres">
      <dgm:prSet presAssocID="{8D88E65D-361A-4D8C-BFEC-5C98361960B8}" presName="sibTrans" presStyleCnt="0"/>
      <dgm:spPr/>
    </dgm:pt>
    <dgm:pt modelId="{554A3141-6BD3-43E5-84DA-1943C73FD3CF}" type="pres">
      <dgm:prSet presAssocID="{F72C9A62-210A-4639-A16E-EAA83DD268FD}" presName="compNode" presStyleCnt="0"/>
      <dgm:spPr/>
    </dgm:pt>
    <dgm:pt modelId="{C55ACC43-7B41-47FA-A15F-F92435D6DEE3}" type="pres">
      <dgm:prSet presAssocID="{F72C9A62-210A-4639-A16E-EAA83DD268FD}" presName="bgRect" presStyleLbl="bgShp" presStyleIdx="5" presStyleCnt="8"/>
      <dgm:spPr/>
    </dgm:pt>
    <dgm:pt modelId="{B156191A-817D-4974-B437-E00D00D65B3E}" type="pres">
      <dgm:prSet presAssocID="{F72C9A62-210A-4639-A16E-EAA83DD268F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C1D4D648-9FFD-43FB-96BD-8C05E80F04F8}" type="pres">
      <dgm:prSet presAssocID="{F72C9A62-210A-4639-A16E-EAA83DD268FD}" presName="spaceRect" presStyleCnt="0"/>
      <dgm:spPr/>
    </dgm:pt>
    <dgm:pt modelId="{9F38F5BE-8CDB-4DFF-AC36-95EA5B30216B}" type="pres">
      <dgm:prSet presAssocID="{F72C9A62-210A-4639-A16E-EAA83DD268FD}" presName="parTx" presStyleLbl="revTx" presStyleIdx="7" presStyleCnt="11">
        <dgm:presLayoutVars>
          <dgm:chMax val="0"/>
          <dgm:chPref val="0"/>
        </dgm:presLayoutVars>
      </dgm:prSet>
      <dgm:spPr/>
    </dgm:pt>
    <dgm:pt modelId="{8DD7A770-129F-41BD-8D55-CD07D58AD58F}" type="pres">
      <dgm:prSet presAssocID="{F72C9A62-210A-4639-A16E-EAA83DD268FD}" presName="desTx" presStyleLbl="revTx" presStyleIdx="8" presStyleCnt="11">
        <dgm:presLayoutVars/>
      </dgm:prSet>
      <dgm:spPr/>
    </dgm:pt>
    <dgm:pt modelId="{52AAED09-FA20-4ACB-B293-3C1FC4E41C1F}" type="pres">
      <dgm:prSet presAssocID="{79826E87-6553-4F0A-92FF-B2A745D10ACC}" presName="sibTrans" presStyleCnt="0"/>
      <dgm:spPr/>
    </dgm:pt>
    <dgm:pt modelId="{4B6A9A46-ADFE-4552-8DD9-B6A7854C47AF}" type="pres">
      <dgm:prSet presAssocID="{C4A2F74F-98F5-4123-A0CF-C6D32FD6056F}" presName="compNode" presStyleCnt="0"/>
      <dgm:spPr/>
    </dgm:pt>
    <dgm:pt modelId="{6FF16052-1EA4-4ABF-A1E6-4ECB3EED6E14}" type="pres">
      <dgm:prSet presAssocID="{C4A2F74F-98F5-4123-A0CF-C6D32FD6056F}" presName="bgRect" presStyleLbl="bgShp" presStyleIdx="6" presStyleCnt="8"/>
      <dgm:spPr/>
    </dgm:pt>
    <dgm:pt modelId="{2A31637A-2A19-44EB-B7E6-2F2BEA797CB0}" type="pres">
      <dgm:prSet presAssocID="{C4A2F74F-98F5-4123-A0CF-C6D32FD6056F}"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Questions"/>
        </a:ext>
      </dgm:extLst>
    </dgm:pt>
    <dgm:pt modelId="{BAABA247-7148-4175-9719-CB6B6EDF4757}" type="pres">
      <dgm:prSet presAssocID="{C4A2F74F-98F5-4123-A0CF-C6D32FD6056F}" presName="spaceRect" presStyleCnt="0"/>
      <dgm:spPr/>
    </dgm:pt>
    <dgm:pt modelId="{D23F5432-58DA-40A4-9806-91F092A3FBF0}" type="pres">
      <dgm:prSet presAssocID="{C4A2F74F-98F5-4123-A0CF-C6D32FD6056F}" presName="parTx" presStyleLbl="revTx" presStyleIdx="9" presStyleCnt="11">
        <dgm:presLayoutVars>
          <dgm:chMax val="0"/>
          <dgm:chPref val="0"/>
        </dgm:presLayoutVars>
      </dgm:prSet>
      <dgm:spPr/>
    </dgm:pt>
    <dgm:pt modelId="{03CD7314-7227-4B95-BBAF-0767A9945334}" type="pres">
      <dgm:prSet presAssocID="{A4F798DC-3811-46EB-869E-16B615888F27}" presName="sibTrans" presStyleCnt="0"/>
      <dgm:spPr/>
    </dgm:pt>
    <dgm:pt modelId="{80F755A8-64FE-4AD8-903F-9642DA56C6E8}" type="pres">
      <dgm:prSet presAssocID="{F5044501-5992-4F5F-BE28-54DB9BC52D32}" presName="compNode" presStyleCnt="0"/>
      <dgm:spPr/>
    </dgm:pt>
    <dgm:pt modelId="{A6DFF65F-AB22-46C7-A232-11AB9312A832}" type="pres">
      <dgm:prSet presAssocID="{F5044501-5992-4F5F-BE28-54DB9BC52D32}" presName="bgRect" presStyleLbl="bgShp" presStyleIdx="7" presStyleCnt="8"/>
      <dgm:spPr/>
    </dgm:pt>
    <dgm:pt modelId="{AAFC8E12-A94F-40EE-8FE2-D1F9DDEF20E5}" type="pres">
      <dgm:prSet presAssocID="{F5044501-5992-4F5F-BE28-54DB9BC52D32}" presName="iconRect" presStyleLbl="node1" presStyleIdx="7"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Clock"/>
        </a:ext>
      </dgm:extLst>
    </dgm:pt>
    <dgm:pt modelId="{067771B1-768B-439D-BF21-6F39FBD298C7}" type="pres">
      <dgm:prSet presAssocID="{F5044501-5992-4F5F-BE28-54DB9BC52D32}" presName="spaceRect" presStyleCnt="0"/>
      <dgm:spPr/>
    </dgm:pt>
    <dgm:pt modelId="{08187CF2-961F-4192-86A5-226598DF1240}" type="pres">
      <dgm:prSet presAssocID="{F5044501-5992-4F5F-BE28-54DB9BC52D32}" presName="parTx" presStyleLbl="revTx" presStyleIdx="10" presStyleCnt="11">
        <dgm:presLayoutVars>
          <dgm:chMax val="0"/>
          <dgm:chPref val="0"/>
        </dgm:presLayoutVars>
      </dgm:prSet>
      <dgm:spPr/>
    </dgm:pt>
  </dgm:ptLst>
  <dgm:cxnLst>
    <dgm:cxn modelId="{D481A40E-FAD6-47B9-A1CF-49CC066CD741}" type="presOf" srcId="{F72C9A62-210A-4639-A16E-EAA83DD268FD}" destId="{9F38F5BE-8CDB-4DFF-AC36-95EA5B30216B}" srcOrd="0" destOrd="0" presId="urn:microsoft.com/office/officeart/2018/2/layout/IconVerticalSolidList"/>
    <dgm:cxn modelId="{38557530-8D58-4FC3-BCEE-039A6B16CBE5}" type="presOf" srcId="{147BCC7D-0B8B-4A14-9379-09FE2E086D97}" destId="{1A2C9C9B-AB88-4848-93D9-B9D94BC35B1C}" srcOrd="0" destOrd="0" presId="urn:microsoft.com/office/officeart/2018/2/layout/IconVerticalSolidList"/>
    <dgm:cxn modelId="{AB1B0133-B8A4-43AA-A67E-B79D878969A9}" srcId="{46DE1DB4-2565-414A-892B-B312BCBF1DE1}" destId="{AAFCE617-2AFB-420C-9DBC-03B6DB617F9F}" srcOrd="0" destOrd="0" parTransId="{004A72A6-BCFF-4B3F-BF0C-A2D19336A86C}" sibTransId="{E095EA81-F9B1-4204-889C-C24F14BD2E38}"/>
    <dgm:cxn modelId="{88611438-4214-4949-8095-E4193CF36BD4}" srcId="{F72C9A62-210A-4639-A16E-EAA83DD268FD}" destId="{17728EA5-3FBC-4808-B3E9-72C16C9C5C4E}" srcOrd="0" destOrd="0" parTransId="{2C386C9F-84CF-414D-BBFE-E1FF8D7F2D91}" sibTransId="{C06DE865-C906-4A2D-85D9-20986C5075AC}"/>
    <dgm:cxn modelId="{6626533D-48F9-4C48-A8BC-D6885131CF7E}" srcId="{46DE1DB4-2565-414A-892B-B312BCBF1DE1}" destId="{938A0908-4640-4679-B478-1DCDEDE188A6}" srcOrd="3" destOrd="0" parTransId="{98627B92-185B-4619-A5FE-2E62788B0BE7}" sibTransId="{6AFCE7C2-B388-449E-9480-D7077CC14523}"/>
    <dgm:cxn modelId="{38625560-396D-45C6-A726-35DE15C67FBB}" type="presOf" srcId="{AAFCE617-2AFB-420C-9DBC-03B6DB617F9F}" destId="{6F33044B-944A-4FFC-84C5-88773408A95D}" srcOrd="0" destOrd="0" presId="urn:microsoft.com/office/officeart/2018/2/layout/IconVerticalSolidList"/>
    <dgm:cxn modelId="{4F872444-0335-449E-8C26-B29541DE102D}" type="presOf" srcId="{17728EA5-3FBC-4808-B3E9-72C16C9C5C4E}" destId="{8DD7A770-129F-41BD-8D55-CD07D58AD58F}" srcOrd="0" destOrd="0" presId="urn:microsoft.com/office/officeart/2018/2/layout/IconVerticalSolidList"/>
    <dgm:cxn modelId="{F8968D48-6B8C-42E4-B6E3-B47FAB518379}" type="presOf" srcId="{0FB6B48C-6545-42BE-A684-E6C1E923FE57}" destId="{012F0A79-AFF4-42A1-9CB8-57326278D1AC}" srcOrd="0" destOrd="0" presId="urn:microsoft.com/office/officeart/2018/2/layout/IconVerticalSolidList"/>
    <dgm:cxn modelId="{8207276E-5658-47AF-8AAC-E56F045136E6}" srcId="{0FB6B48C-6545-42BE-A684-E6C1E923FE57}" destId="{CF2EA721-A948-427D-AB02-05630E8642ED}" srcOrd="0" destOrd="0" parTransId="{69CB370F-D24A-4269-B7BA-127B43E48DFF}" sibTransId="{079E1FCA-CF41-4F1A-A02B-417EB8C7BC96}"/>
    <dgm:cxn modelId="{CE68556F-FC6B-4722-85B6-DFB002A4A7A3}" type="presOf" srcId="{CF2EA721-A948-427D-AB02-05630E8642ED}" destId="{59F5E1BC-7DFB-4D3B-8B8C-782F01E1EFF8}" srcOrd="0" destOrd="0" presId="urn:microsoft.com/office/officeart/2018/2/layout/IconVerticalSolidList"/>
    <dgm:cxn modelId="{A2705250-941F-4A2B-B437-4018D971A90B}" srcId="{46DE1DB4-2565-414A-892B-B312BCBF1DE1}" destId="{0FB6B48C-6545-42BE-A684-E6C1E923FE57}" srcOrd="4" destOrd="0" parTransId="{F34FED1D-6040-40C4-B7BF-178D425E9212}" sibTransId="{8D88E65D-361A-4D8C-BFEC-5C98361960B8}"/>
    <dgm:cxn modelId="{3F058153-97C3-41FF-B430-707D5F98D032}" type="presOf" srcId="{C4A2F74F-98F5-4123-A0CF-C6D32FD6056F}" destId="{D23F5432-58DA-40A4-9806-91F092A3FBF0}" srcOrd="0" destOrd="0" presId="urn:microsoft.com/office/officeart/2018/2/layout/IconVerticalSolidList"/>
    <dgm:cxn modelId="{BAFDE756-B9C9-433E-A5EB-D0A2D6F16115}" srcId="{46DE1DB4-2565-414A-892B-B312BCBF1DE1}" destId="{F5044501-5992-4F5F-BE28-54DB9BC52D32}" srcOrd="7" destOrd="0" parTransId="{4B606064-E0E9-47BB-801A-B2484963B248}" sibTransId="{F7950432-9597-4FB2-AF7D-2F6F1D4E2998}"/>
    <dgm:cxn modelId="{E4E0E05A-8482-4FEE-BBFD-D914FD3F3891}" srcId="{46DE1DB4-2565-414A-892B-B312BCBF1DE1}" destId="{C4A2F74F-98F5-4123-A0CF-C6D32FD6056F}" srcOrd="6" destOrd="0" parTransId="{14516986-7072-45FF-AECF-BFC133A8C7D5}" sibTransId="{A4F798DC-3811-46EB-869E-16B615888F27}"/>
    <dgm:cxn modelId="{8AF9E594-D76E-4142-9493-B4E1FF5F3CF1}" srcId="{46DE1DB4-2565-414A-892B-B312BCBF1DE1}" destId="{F72C9A62-210A-4639-A16E-EAA83DD268FD}" srcOrd="5" destOrd="0" parTransId="{A8C0779A-1BD3-45C1-AA39-6CF96D04CF5E}" sibTransId="{79826E87-6553-4F0A-92FF-B2A745D10ACC}"/>
    <dgm:cxn modelId="{4B873795-C1B2-453A-A496-C61483B4F1DD}" type="presOf" srcId="{8781644A-B9F4-4BFA-8055-71C651018CCE}" destId="{1678FB83-6666-4D3E-B56C-A890E4CF7480}" srcOrd="0" destOrd="1" presId="urn:microsoft.com/office/officeart/2018/2/layout/IconVerticalSolidList"/>
    <dgm:cxn modelId="{E5B6E79D-4EF0-4C13-AAE1-6E75D60D27B5}" type="presOf" srcId="{F5044501-5992-4F5F-BE28-54DB9BC52D32}" destId="{08187CF2-961F-4192-86A5-226598DF1240}" srcOrd="0" destOrd="0" presId="urn:microsoft.com/office/officeart/2018/2/layout/IconVerticalSolidList"/>
    <dgm:cxn modelId="{DE5A52A0-C600-4118-AFEB-E7E4F91C9DBA}" type="presOf" srcId="{1712A690-3698-42DC-88FF-E9C7D3AC1CE8}" destId="{C54E2857-0AA0-41A2-8859-920C028ABEB4}" srcOrd="0" destOrd="0" presId="urn:microsoft.com/office/officeart/2018/2/layout/IconVerticalSolidList"/>
    <dgm:cxn modelId="{A592DEA6-C470-4492-A809-64A5DFBA8A18}" type="presOf" srcId="{103CE6D7-52C2-451F-A041-F1FF075C8FC8}" destId="{1678FB83-6666-4D3E-B56C-A890E4CF7480}" srcOrd="0" destOrd="0" presId="urn:microsoft.com/office/officeart/2018/2/layout/IconVerticalSolidList"/>
    <dgm:cxn modelId="{2391FBC1-F73F-4CDB-9016-5FB9B7255820}" srcId="{46DE1DB4-2565-414A-892B-B312BCBF1DE1}" destId="{147BCC7D-0B8B-4A14-9379-09FE2E086D97}" srcOrd="2" destOrd="0" parTransId="{F711D3D8-BDF1-48F6-B34E-8F2F5C754CC0}" sibTransId="{476E92ED-8C7C-49B4-9D45-35B34979115A}"/>
    <dgm:cxn modelId="{DE9D21CA-644E-4D96-9EE8-910559C56912}" srcId="{938A0908-4640-4679-B478-1DCDEDE188A6}" destId="{103CE6D7-52C2-451F-A041-F1FF075C8FC8}" srcOrd="0" destOrd="0" parTransId="{C61E796C-E720-4B73-804D-6FEC914C9B7C}" sibTransId="{AA02DE47-C4A5-4F1E-989F-B33AF2D5CD64}"/>
    <dgm:cxn modelId="{1E33A2CF-C4C0-4077-BBE3-E382CF5BD2AD}" srcId="{46DE1DB4-2565-414A-892B-B312BCBF1DE1}" destId="{1712A690-3698-42DC-88FF-E9C7D3AC1CE8}" srcOrd="1" destOrd="0" parTransId="{A3C3E07B-DB55-465D-AEEF-065AC2A2A397}" sibTransId="{44E27FB0-6BAB-4D18-AFE5-F57AB74AF4F8}"/>
    <dgm:cxn modelId="{46995CE8-F578-4E35-8AF5-E9DD4226F0E0}" srcId="{938A0908-4640-4679-B478-1DCDEDE188A6}" destId="{8781644A-B9F4-4BFA-8055-71C651018CCE}" srcOrd="1" destOrd="0" parTransId="{AF362A95-1419-4461-B60B-C0F17199D324}" sibTransId="{FE668147-FAE0-469F-A962-69C4D892E8E9}"/>
    <dgm:cxn modelId="{C7A501E9-E741-4999-81C0-B90CFF83541C}" type="presOf" srcId="{938A0908-4640-4679-B478-1DCDEDE188A6}" destId="{C78BA889-1F06-418A-BB1E-8AB4C75A1613}" srcOrd="0" destOrd="0" presId="urn:microsoft.com/office/officeart/2018/2/layout/IconVerticalSolidList"/>
    <dgm:cxn modelId="{FAFA91F3-DCBE-4F09-AC9A-FDD87BF1D9F1}" type="presOf" srcId="{46DE1DB4-2565-414A-892B-B312BCBF1DE1}" destId="{0E39EDC7-C34B-4B90-B128-198045E787A3}" srcOrd="0" destOrd="0" presId="urn:microsoft.com/office/officeart/2018/2/layout/IconVerticalSolidList"/>
    <dgm:cxn modelId="{468953DC-363F-4614-9E8F-B38290B04FE0}" type="presParOf" srcId="{0E39EDC7-C34B-4B90-B128-198045E787A3}" destId="{8E8DD3B0-400A-4495-948E-2037BF0EC6BC}" srcOrd="0" destOrd="0" presId="urn:microsoft.com/office/officeart/2018/2/layout/IconVerticalSolidList"/>
    <dgm:cxn modelId="{469B72B7-EAC2-41B2-B37B-1972809C16A3}" type="presParOf" srcId="{8E8DD3B0-400A-4495-948E-2037BF0EC6BC}" destId="{378FA2A2-C213-4B44-826C-4F1FA6EB3569}" srcOrd="0" destOrd="0" presId="urn:microsoft.com/office/officeart/2018/2/layout/IconVerticalSolidList"/>
    <dgm:cxn modelId="{760A1685-546D-4E3D-B8ED-5EEF71B9E8BE}" type="presParOf" srcId="{8E8DD3B0-400A-4495-948E-2037BF0EC6BC}" destId="{53A078A6-8C92-4024-9C2D-903B5B6C8C30}" srcOrd="1" destOrd="0" presId="urn:microsoft.com/office/officeart/2018/2/layout/IconVerticalSolidList"/>
    <dgm:cxn modelId="{7525537C-8122-4AE3-BFC2-B106AF324747}" type="presParOf" srcId="{8E8DD3B0-400A-4495-948E-2037BF0EC6BC}" destId="{64E4D73B-4721-4FCF-856A-3C8A6BB8EE71}" srcOrd="2" destOrd="0" presId="urn:microsoft.com/office/officeart/2018/2/layout/IconVerticalSolidList"/>
    <dgm:cxn modelId="{456AD33C-B186-4A17-A60E-12F30E03B564}" type="presParOf" srcId="{8E8DD3B0-400A-4495-948E-2037BF0EC6BC}" destId="{6F33044B-944A-4FFC-84C5-88773408A95D}" srcOrd="3" destOrd="0" presId="urn:microsoft.com/office/officeart/2018/2/layout/IconVerticalSolidList"/>
    <dgm:cxn modelId="{6D3567C0-131E-4E9A-BC1C-3B392C03D0BD}" type="presParOf" srcId="{0E39EDC7-C34B-4B90-B128-198045E787A3}" destId="{56BEAF95-B165-46EB-80C6-A62FAF1AB81A}" srcOrd="1" destOrd="0" presId="urn:microsoft.com/office/officeart/2018/2/layout/IconVerticalSolidList"/>
    <dgm:cxn modelId="{01D8FF37-4AB7-48EE-9ED0-3599AE6FAC72}" type="presParOf" srcId="{0E39EDC7-C34B-4B90-B128-198045E787A3}" destId="{DABCEC1F-4903-41CC-A14E-304871270641}" srcOrd="2" destOrd="0" presId="urn:microsoft.com/office/officeart/2018/2/layout/IconVerticalSolidList"/>
    <dgm:cxn modelId="{149DA159-A2F6-44A1-903F-87DB9D3988B3}" type="presParOf" srcId="{DABCEC1F-4903-41CC-A14E-304871270641}" destId="{D9EE76D2-7B2C-4CA4-91CE-2D5F63E894E5}" srcOrd="0" destOrd="0" presId="urn:microsoft.com/office/officeart/2018/2/layout/IconVerticalSolidList"/>
    <dgm:cxn modelId="{E6C656C1-4457-4FC6-9FA6-A6ADEA6E6102}" type="presParOf" srcId="{DABCEC1F-4903-41CC-A14E-304871270641}" destId="{CAA0E0CA-469F-4BCD-A3E1-39FACA4C5250}" srcOrd="1" destOrd="0" presId="urn:microsoft.com/office/officeart/2018/2/layout/IconVerticalSolidList"/>
    <dgm:cxn modelId="{A4649BE5-00F5-4211-9463-FACD08DE63C4}" type="presParOf" srcId="{DABCEC1F-4903-41CC-A14E-304871270641}" destId="{3753D3AA-04D2-44E7-8AD3-1ABE29A218D1}" srcOrd="2" destOrd="0" presId="urn:microsoft.com/office/officeart/2018/2/layout/IconVerticalSolidList"/>
    <dgm:cxn modelId="{833FE3A9-6525-4F48-AB07-F407189BB312}" type="presParOf" srcId="{DABCEC1F-4903-41CC-A14E-304871270641}" destId="{C54E2857-0AA0-41A2-8859-920C028ABEB4}" srcOrd="3" destOrd="0" presId="urn:microsoft.com/office/officeart/2018/2/layout/IconVerticalSolidList"/>
    <dgm:cxn modelId="{6FF435DC-547E-4274-9333-DE6C1BA1029F}" type="presParOf" srcId="{0E39EDC7-C34B-4B90-B128-198045E787A3}" destId="{3C8B429C-7DAC-4219-871F-0678B94CC7B9}" srcOrd="3" destOrd="0" presId="urn:microsoft.com/office/officeart/2018/2/layout/IconVerticalSolidList"/>
    <dgm:cxn modelId="{9E8F6A03-E84A-4A4B-827D-4A0704E92F0F}" type="presParOf" srcId="{0E39EDC7-C34B-4B90-B128-198045E787A3}" destId="{237C120A-8D78-44EA-A6E9-9784062CE0F6}" srcOrd="4" destOrd="0" presId="urn:microsoft.com/office/officeart/2018/2/layout/IconVerticalSolidList"/>
    <dgm:cxn modelId="{3021F598-23A3-4495-B206-08E0B4DD823F}" type="presParOf" srcId="{237C120A-8D78-44EA-A6E9-9784062CE0F6}" destId="{E0A29324-2514-420E-8133-42BABF951CE0}" srcOrd="0" destOrd="0" presId="urn:microsoft.com/office/officeart/2018/2/layout/IconVerticalSolidList"/>
    <dgm:cxn modelId="{C904BBE0-B2CB-41F9-8265-667837BED0C6}" type="presParOf" srcId="{237C120A-8D78-44EA-A6E9-9784062CE0F6}" destId="{CF220400-8D02-48EB-8953-46345D3A2A47}" srcOrd="1" destOrd="0" presId="urn:microsoft.com/office/officeart/2018/2/layout/IconVerticalSolidList"/>
    <dgm:cxn modelId="{0121A9E4-64D7-48BF-AECB-525BF275384A}" type="presParOf" srcId="{237C120A-8D78-44EA-A6E9-9784062CE0F6}" destId="{779F5540-59EB-4699-986F-00B6B80F74C1}" srcOrd="2" destOrd="0" presId="urn:microsoft.com/office/officeart/2018/2/layout/IconVerticalSolidList"/>
    <dgm:cxn modelId="{39630665-57F5-4040-AE81-BABA41A5D3C9}" type="presParOf" srcId="{237C120A-8D78-44EA-A6E9-9784062CE0F6}" destId="{1A2C9C9B-AB88-4848-93D9-B9D94BC35B1C}" srcOrd="3" destOrd="0" presId="urn:microsoft.com/office/officeart/2018/2/layout/IconVerticalSolidList"/>
    <dgm:cxn modelId="{3A4876CC-5610-467A-B71D-07767604A384}" type="presParOf" srcId="{0E39EDC7-C34B-4B90-B128-198045E787A3}" destId="{EE789BF5-047A-4BE3-ABFD-85941DFFC6C0}" srcOrd="5" destOrd="0" presId="urn:microsoft.com/office/officeart/2018/2/layout/IconVerticalSolidList"/>
    <dgm:cxn modelId="{0F37F7C8-0FBA-4C90-9F9D-B4D518C913BB}" type="presParOf" srcId="{0E39EDC7-C34B-4B90-B128-198045E787A3}" destId="{D8383146-DFBB-4DD6-B2D1-17B390221BB7}" srcOrd="6" destOrd="0" presId="urn:microsoft.com/office/officeart/2018/2/layout/IconVerticalSolidList"/>
    <dgm:cxn modelId="{76FD0FA6-638E-4B84-A969-A757B492112B}" type="presParOf" srcId="{D8383146-DFBB-4DD6-B2D1-17B390221BB7}" destId="{E0DBE893-729E-472D-AEC8-862D643A06B1}" srcOrd="0" destOrd="0" presId="urn:microsoft.com/office/officeart/2018/2/layout/IconVerticalSolidList"/>
    <dgm:cxn modelId="{215D61FB-3947-431C-940E-E898C6E89A37}" type="presParOf" srcId="{D8383146-DFBB-4DD6-B2D1-17B390221BB7}" destId="{CBB2A6D3-B3E7-4B2A-A3AB-0EB50AAB4135}" srcOrd="1" destOrd="0" presId="urn:microsoft.com/office/officeart/2018/2/layout/IconVerticalSolidList"/>
    <dgm:cxn modelId="{DA56E2F4-874C-4A73-8297-E4BCA6A7402F}" type="presParOf" srcId="{D8383146-DFBB-4DD6-B2D1-17B390221BB7}" destId="{E3A9682A-AE9D-4A63-B5F0-FD10FB0B5BC1}" srcOrd="2" destOrd="0" presId="urn:microsoft.com/office/officeart/2018/2/layout/IconVerticalSolidList"/>
    <dgm:cxn modelId="{17D21E10-F417-4A00-85E9-F4DA159488E6}" type="presParOf" srcId="{D8383146-DFBB-4DD6-B2D1-17B390221BB7}" destId="{C78BA889-1F06-418A-BB1E-8AB4C75A1613}" srcOrd="3" destOrd="0" presId="urn:microsoft.com/office/officeart/2018/2/layout/IconVerticalSolidList"/>
    <dgm:cxn modelId="{C6776D92-F100-493B-B481-D538F331BF83}" type="presParOf" srcId="{D8383146-DFBB-4DD6-B2D1-17B390221BB7}" destId="{1678FB83-6666-4D3E-B56C-A890E4CF7480}" srcOrd="4" destOrd="0" presId="urn:microsoft.com/office/officeart/2018/2/layout/IconVerticalSolidList"/>
    <dgm:cxn modelId="{1E127570-5B73-48A5-B528-19AC4117455F}" type="presParOf" srcId="{0E39EDC7-C34B-4B90-B128-198045E787A3}" destId="{C3903016-FE35-4EF3-A17C-5A8EE9CE46BB}" srcOrd="7" destOrd="0" presId="urn:microsoft.com/office/officeart/2018/2/layout/IconVerticalSolidList"/>
    <dgm:cxn modelId="{C7E40B4D-D02C-42C7-A104-E21FD861E615}" type="presParOf" srcId="{0E39EDC7-C34B-4B90-B128-198045E787A3}" destId="{8D09234E-C565-4968-9263-22508C44135A}" srcOrd="8" destOrd="0" presId="urn:microsoft.com/office/officeart/2018/2/layout/IconVerticalSolidList"/>
    <dgm:cxn modelId="{D55FF206-1EEB-46A7-937A-46968709A272}" type="presParOf" srcId="{8D09234E-C565-4968-9263-22508C44135A}" destId="{303F96E4-7C99-4255-82B9-4629EA635AF9}" srcOrd="0" destOrd="0" presId="urn:microsoft.com/office/officeart/2018/2/layout/IconVerticalSolidList"/>
    <dgm:cxn modelId="{525FA248-5AFE-4FA5-88BD-88952C953082}" type="presParOf" srcId="{8D09234E-C565-4968-9263-22508C44135A}" destId="{5C1232E3-CA3E-4D66-B3B0-485785ACE93C}" srcOrd="1" destOrd="0" presId="urn:microsoft.com/office/officeart/2018/2/layout/IconVerticalSolidList"/>
    <dgm:cxn modelId="{67F06B70-E042-4BE5-949F-A5F2CA50DF54}" type="presParOf" srcId="{8D09234E-C565-4968-9263-22508C44135A}" destId="{D7ADB352-1729-43C8-A0FD-90BA574B3A86}" srcOrd="2" destOrd="0" presId="urn:microsoft.com/office/officeart/2018/2/layout/IconVerticalSolidList"/>
    <dgm:cxn modelId="{C556DCB6-A249-4708-AD08-3C11C181D5F3}" type="presParOf" srcId="{8D09234E-C565-4968-9263-22508C44135A}" destId="{012F0A79-AFF4-42A1-9CB8-57326278D1AC}" srcOrd="3" destOrd="0" presId="urn:microsoft.com/office/officeart/2018/2/layout/IconVerticalSolidList"/>
    <dgm:cxn modelId="{F6FED995-FE8A-4EBE-821F-DCAF81CD98EA}" type="presParOf" srcId="{8D09234E-C565-4968-9263-22508C44135A}" destId="{59F5E1BC-7DFB-4D3B-8B8C-782F01E1EFF8}" srcOrd="4" destOrd="0" presId="urn:microsoft.com/office/officeart/2018/2/layout/IconVerticalSolidList"/>
    <dgm:cxn modelId="{FE8187B7-22D3-47B3-BC0D-450E03156229}" type="presParOf" srcId="{0E39EDC7-C34B-4B90-B128-198045E787A3}" destId="{7881A69C-0115-49A1-ACB9-7736FAB650B1}" srcOrd="9" destOrd="0" presId="urn:microsoft.com/office/officeart/2018/2/layout/IconVerticalSolidList"/>
    <dgm:cxn modelId="{2E4BAD67-5908-46F4-917B-877D446CDDB9}" type="presParOf" srcId="{0E39EDC7-C34B-4B90-B128-198045E787A3}" destId="{554A3141-6BD3-43E5-84DA-1943C73FD3CF}" srcOrd="10" destOrd="0" presId="urn:microsoft.com/office/officeart/2018/2/layout/IconVerticalSolidList"/>
    <dgm:cxn modelId="{79C0F7CB-E66A-4D5A-9E6A-D309EE633F83}" type="presParOf" srcId="{554A3141-6BD3-43E5-84DA-1943C73FD3CF}" destId="{C55ACC43-7B41-47FA-A15F-F92435D6DEE3}" srcOrd="0" destOrd="0" presId="urn:microsoft.com/office/officeart/2018/2/layout/IconVerticalSolidList"/>
    <dgm:cxn modelId="{B1A065D3-B879-4838-875D-5307499E1486}" type="presParOf" srcId="{554A3141-6BD3-43E5-84DA-1943C73FD3CF}" destId="{B156191A-817D-4974-B437-E00D00D65B3E}" srcOrd="1" destOrd="0" presId="urn:microsoft.com/office/officeart/2018/2/layout/IconVerticalSolidList"/>
    <dgm:cxn modelId="{9929298E-2050-4A29-B96B-0EC06BF741D5}" type="presParOf" srcId="{554A3141-6BD3-43E5-84DA-1943C73FD3CF}" destId="{C1D4D648-9FFD-43FB-96BD-8C05E80F04F8}" srcOrd="2" destOrd="0" presId="urn:microsoft.com/office/officeart/2018/2/layout/IconVerticalSolidList"/>
    <dgm:cxn modelId="{0BDAEBE0-D096-4BE3-BF4C-D2F9F8BED752}" type="presParOf" srcId="{554A3141-6BD3-43E5-84DA-1943C73FD3CF}" destId="{9F38F5BE-8CDB-4DFF-AC36-95EA5B30216B}" srcOrd="3" destOrd="0" presId="urn:microsoft.com/office/officeart/2018/2/layout/IconVerticalSolidList"/>
    <dgm:cxn modelId="{7D1E7B46-397B-4BFD-9441-F38A14E28DD2}" type="presParOf" srcId="{554A3141-6BD3-43E5-84DA-1943C73FD3CF}" destId="{8DD7A770-129F-41BD-8D55-CD07D58AD58F}" srcOrd="4" destOrd="0" presId="urn:microsoft.com/office/officeart/2018/2/layout/IconVerticalSolidList"/>
    <dgm:cxn modelId="{913EAB9C-41C8-411C-B67C-A59653F78A32}" type="presParOf" srcId="{0E39EDC7-C34B-4B90-B128-198045E787A3}" destId="{52AAED09-FA20-4ACB-B293-3C1FC4E41C1F}" srcOrd="11" destOrd="0" presId="urn:microsoft.com/office/officeart/2018/2/layout/IconVerticalSolidList"/>
    <dgm:cxn modelId="{788DBA6A-FEC0-443A-B660-883E7A2A86F3}" type="presParOf" srcId="{0E39EDC7-C34B-4B90-B128-198045E787A3}" destId="{4B6A9A46-ADFE-4552-8DD9-B6A7854C47AF}" srcOrd="12" destOrd="0" presId="urn:microsoft.com/office/officeart/2018/2/layout/IconVerticalSolidList"/>
    <dgm:cxn modelId="{028067D6-EBD4-4AAE-AA85-78A216693B08}" type="presParOf" srcId="{4B6A9A46-ADFE-4552-8DD9-B6A7854C47AF}" destId="{6FF16052-1EA4-4ABF-A1E6-4ECB3EED6E14}" srcOrd="0" destOrd="0" presId="urn:microsoft.com/office/officeart/2018/2/layout/IconVerticalSolidList"/>
    <dgm:cxn modelId="{F9F0D741-FCB3-4870-84A4-FD1ED73F7B79}" type="presParOf" srcId="{4B6A9A46-ADFE-4552-8DD9-B6A7854C47AF}" destId="{2A31637A-2A19-44EB-B7E6-2F2BEA797CB0}" srcOrd="1" destOrd="0" presId="urn:microsoft.com/office/officeart/2018/2/layout/IconVerticalSolidList"/>
    <dgm:cxn modelId="{80505E1F-2085-446A-8E17-5E36CC886F6C}" type="presParOf" srcId="{4B6A9A46-ADFE-4552-8DD9-B6A7854C47AF}" destId="{BAABA247-7148-4175-9719-CB6B6EDF4757}" srcOrd="2" destOrd="0" presId="urn:microsoft.com/office/officeart/2018/2/layout/IconVerticalSolidList"/>
    <dgm:cxn modelId="{A43541B0-E0B6-4709-AF9B-69E4604FD82B}" type="presParOf" srcId="{4B6A9A46-ADFE-4552-8DD9-B6A7854C47AF}" destId="{D23F5432-58DA-40A4-9806-91F092A3FBF0}" srcOrd="3" destOrd="0" presId="urn:microsoft.com/office/officeart/2018/2/layout/IconVerticalSolidList"/>
    <dgm:cxn modelId="{E84292A8-761A-4211-98A8-A5F2EC9073A9}" type="presParOf" srcId="{0E39EDC7-C34B-4B90-B128-198045E787A3}" destId="{03CD7314-7227-4B95-BBAF-0767A9945334}" srcOrd="13" destOrd="0" presId="urn:microsoft.com/office/officeart/2018/2/layout/IconVerticalSolidList"/>
    <dgm:cxn modelId="{D2FCD733-6CD9-4B18-B09E-4FBB3D6AB8B7}" type="presParOf" srcId="{0E39EDC7-C34B-4B90-B128-198045E787A3}" destId="{80F755A8-64FE-4AD8-903F-9642DA56C6E8}" srcOrd="14" destOrd="0" presId="urn:microsoft.com/office/officeart/2018/2/layout/IconVerticalSolidList"/>
    <dgm:cxn modelId="{05EE21E3-D6E2-409B-BD0B-D92C1946592B}" type="presParOf" srcId="{80F755A8-64FE-4AD8-903F-9642DA56C6E8}" destId="{A6DFF65F-AB22-46C7-A232-11AB9312A832}" srcOrd="0" destOrd="0" presId="urn:microsoft.com/office/officeart/2018/2/layout/IconVerticalSolidList"/>
    <dgm:cxn modelId="{B6343246-A922-4F91-9D7B-A1478B40B5C2}" type="presParOf" srcId="{80F755A8-64FE-4AD8-903F-9642DA56C6E8}" destId="{AAFC8E12-A94F-40EE-8FE2-D1F9DDEF20E5}" srcOrd="1" destOrd="0" presId="urn:microsoft.com/office/officeart/2018/2/layout/IconVerticalSolidList"/>
    <dgm:cxn modelId="{9F3F28BF-35CB-45AE-BF0B-470D44DB2B11}" type="presParOf" srcId="{80F755A8-64FE-4AD8-903F-9642DA56C6E8}" destId="{067771B1-768B-439D-BF21-6F39FBD298C7}" srcOrd="2" destOrd="0" presId="urn:microsoft.com/office/officeart/2018/2/layout/IconVerticalSolidList"/>
    <dgm:cxn modelId="{FA37E48C-B058-4B32-ADC5-1490065086EA}" type="presParOf" srcId="{80F755A8-64FE-4AD8-903F-9642DA56C6E8}" destId="{08187CF2-961F-4192-86A5-226598DF124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E2EE46-B19F-4FA1-8188-6536E6CAA887}" type="doc">
      <dgm:prSet loTypeId="urn:microsoft.com/office/officeart/2016/7/layout/RepeatingBendingProcessNew" loCatId="process" qsTypeId="urn:microsoft.com/office/officeart/2005/8/quickstyle/simple2" qsCatId="simple" csTypeId="urn:microsoft.com/office/officeart/2005/8/colors/colorful2" csCatId="colorful" phldr="1"/>
      <dgm:spPr/>
      <dgm:t>
        <a:bodyPr/>
        <a:lstStyle/>
        <a:p>
          <a:endParaRPr lang="en-US"/>
        </a:p>
      </dgm:t>
    </dgm:pt>
    <dgm:pt modelId="{367358FB-1C1F-41FC-B057-E07B3F002255}">
      <dgm:prSet/>
      <dgm:spPr/>
      <dgm:t>
        <a:bodyPr/>
        <a:lstStyle/>
        <a:p>
          <a:r>
            <a:rPr lang="en-US"/>
            <a:t>Department of Planning + Community Development</a:t>
          </a:r>
        </a:p>
      </dgm:t>
    </dgm:pt>
    <dgm:pt modelId="{966F7A84-7122-4B55-A98C-E76570827CCF}" type="parTrans" cxnId="{53819053-CD9E-4329-BE0B-A5AE998FA2DA}">
      <dgm:prSet/>
      <dgm:spPr/>
      <dgm:t>
        <a:bodyPr/>
        <a:lstStyle/>
        <a:p>
          <a:endParaRPr lang="en-US"/>
        </a:p>
      </dgm:t>
    </dgm:pt>
    <dgm:pt modelId="{7CA0DD40-5E1F-4728-8334-4A52EC85F0EF}" type="sibTrans" cxnId="{53819053-CD9E-4329-BE0B-A5AE998FA2DA}">
      <dgm:prSet/>
      <dgm:spPr/>
      <dgm:t>
        <a:bodyPr/>
        <a:lstStyle/>
        <a:p>
          <a:endParaRPr lang="en-US"/>
        </a:p>
      </dgm:t>
    </dgm:pt>
    <dgm:pt modelId="{321BBE95-E2C2-4B4D-8E8D-7FD5C0967416}">
      <dgm:prSet/>
      <dgm:spPr/>
      <dgm:t>
        <a:bodyPr/>
        <a:lstStyle/>
        <a:p>
          <a:r>
            <a:rPr lang="en-US" dirty="0"/>
            <a:t>Concept Review, Zoning, Plats, </a:t>
          </a:r>
          <a:r>
            <a:rPr lang="en-US" dirty="0">
              <a:solidFill>
                <a:schemeClr val="accent4">
                  <a:lumMod val="75000"/>
                </a:schemeClr>
              </a:solidFill>
            </a:rPr>
            <a:t>Land Disturbance-W+S</a:t>
          </a:r>
          <a:r>
            <a:rPr lang="en-US" dirty="0"/>
            <a:t>, Permits-BP, Inspections-CO’s, Business License </a:t>
          </a:r>
        </a:p>
      </dgm:t>
    </dgm:pt>
    <dgm:pt modelId="{5D44846F-961D-433B-918E-20F9B0E91FF1}" type="parTrans" cxnId="{4CFE9A9E-8510-4DB5-AAEB-3C14C49A4F35}">
      <dgm:prSet/>
      <dgm:spPr/>
      <dgm:t>
        <a:bodyPr/>
        <a:lstStyle/>
        <a:p>
          <a:endParaRPr lang="en-US"/>
        </a:p>
      </dgm:t>
    </dgm:pt>
    <dgm:pt modelId="{4386ECDD-FDCD-4C6F-A3FF-149B45FFF04D}" type="sibTrans" cxnId="{4CFE9A9E-8510-4DB5-AAEB-3C14C49A4F35}">
      <dgm:prSet/>
      <dgm:spPr/>
      <dgm:t>
        <a:bodyPr/>
        <a:lstStyle/>
        <a:p>
          <a:endParaRPr lang="en-US"/>
        </a:p>
      </dgm:t>
    </dgm:pt>
    <dgm:pt modelId="{B347556A-FB2C-4AF6-BBB2-DD2E270DE0A1}" type="pres">
      <dgm:prSet presAssocID="{DAE2EE46-B19F-4FA1-8188-6536E6CAA887}" presName="Name0" presStyleCnt="0">
        <dgm:presLayoutVars>
          <dgm:dir/>
          <dgm:resizeHandles val="exact"/>
        </dgm:presLayoutVars>
      </dgm:prSet>
      <dgm:spPr/>
    </dgm:pt>
    <dgm:pt modelId="{881C1355-D64C-4C76-A518-3AFE80BBDEAF}" type="pres">
      <dgm:prSet presAssocID="{367358FB-1C1F-41FC-B057-E07B3F002255}" presName="node" presStyleLbl="node1" presStyleIdx="0" presStyleCnt="2">
        <dgm:presLayoutVars>
          <dgm:bulletEnabled val="1"/>
        </dgm:presLayoutVars>
      </dgm:prSet>
      <dgm:spPr/>
    </dgm:pt>
    <dgm:pt modelId="{B52414E4-15A3-4F8D-BF60-C6577D2565FA}" type="pres">
      <dgm:prSet presAssocID="{7CA0DD40-5E1F-4728-8334-4A52EC85F0EF}" presName="sibTrans" presStyleLbl="sibTrans1D1" presStyleIdx="0" presStyleCnt="1"/>
      <dgm:spPr/>
    </dgm:pt>
    <dgm:pt modelId="{DEB97383-DA7C-4E45-986C-E42D8F2D0851}" type="pres">
      <dgm:prSet presAssocID="{7CA0DD40-5E1F-4728-8334-4A52EC85F0EF}" presName="connectorText" presStyleLbl="sibTrans1D1" presStyleIdx="0" presStyleCnt="1"/>
      <dgm:spPr/>
    </dgm:pt>
    <dgm:pt modelId="{3668F76D-49A4-400A-81C1-5849EB2900FB}" type="pres">
      <dgm:prSet presAssocID="{321BBE95-E2C2-4B4D-8E8D-7FD5C0967416}" presName="node" presStyleLbl="node1" presStyleIdx="1" presStyleCnt="2">
        <dgm:presLayoutVars>
          <dgm:bulletEnabled val="1"/>
        </dgm:presLayoutVars>
      </dgm:prSet>
      <dgm:spPr/>
    </dgm:pt>
  </dgm:ptLst>
  <dgm:cxnLst>
    <dgm:cxn modelId="{74D90D18-A6F2-4081-8A9E-7F2458D92DA4}" type="presOf" srcId="{367358FB-1C1F-41FC-B057-E07B3F002255}" destId="{881C1355-D64C-4C76-A518-3AFE80BBDEAF}" srcOrd="0" destOrd="0" presId="urn:microsoft.com/office/officeart/2016/7/layout/RepeatingBendingProcessNew"/>
    <dgm:cxn modelId="{61EAE467-0111-4B98-8732-7947BA171522}" type="presOf" srcId="{321BBE95-E2C2-4B4D-8E8D-7FD5C0967416}" destId="{3668F76D-49A4-400A-81C1-5849EB2900FB}" srcOrd="0" destOrd="0" presId="urn:microsoft.com/office/officeart/2016/7/layout/RepeatingBendingProcessNew"/>
    <dgm:cxn modelId="{53819053-CD9E-4329-BE0B-A5AE998FA2DA}" srcId="{DAE2EE46-B19F-4FA1-8188-6536E6CAA887}" destId="{367358FB-1C1F-41FC-B057-E07B3F002255}" srcOrd="0" destOrd="0" parTransId="{966F7A84-7122-4B55-A98C-E76570827CCF}" sibTransId="{7CA0DD40-5E1F-4728-8334-4A52EC85F0EF}"/>
    <dgm:cxn modelId="{4CFE9A9E-8510-4DB5-AAEB-3C14C49A4F35}" srcId="{DAE2EE46-B19F-4FA1-8188-6536E6CAA887}" destId="{321BBE95-E2C2-4B4D-8E8D-7FD5C0967416}" srcOrd="1" destOrd="0" parTransId="{5D44846F-961D-433B-918E-20F9B0E91FF1}" sibTransId="{4386ECDD-FDCD-4C6F-A3FF-149B45FFF04D}"/>
    <dgm:cxn modelId="{971D06A6-7A1A-48BD-8087-ED79FE72466E}" type="presOf" srcId="{7CA0DD40-5E1F-4728-8334-4A52EC85F0EF}" destId="{DEB97383-DA7C-4E45-986C-E42D8F2D0851}" srcOrd="1" destOrd="0" presId="urn:microsoft.com/office/officeart/2016/7/layout/RepeatingBendingProcessNew"/>
    <dgm:cxn modelId="{D2A141C5-21A6-4BFB-9F3E-47A25CD11CF4}" type="presOf" srcId="{7CA0DD40-5E1F-4728-8334-4A52EC85F0EF}" destId="{B52414E4-15A3-4F8D-BF60-C6577D2565FA}" srcOrd="0" destOrd="0" presId="urn:microsoft.com/office/officeart/2016/7/layout/RepeatingBendingProcessNew"/>
    <dgm:cxn modelId="{59C9D0F3-D214-4126-97B5-BE32A7E02A25}" type="presOf" srcId="{DAE2EE46-B19F-4FA1-8188-6536E6CAA887}" destId="{B347556A-FB2C-4AF6-BBB2-DD2E270DE0A1}" srcOrd="0" destOrd="0" presId="urn:microsoft.com/office/officeart/2016/7/layout/RepeatingBendingProcessNew"/>
    <dgm:cxn modelId="{62F2A6A5-4AD1-4ABF-9635-6F029B7D5840}" type="presParOf" srcId="{B347556A-FB2C-4AF6-BBB2-DD2E270DE0A1}" destId="{881C1355-D64C-4C76-A518-3AFE80BBDEAF}" srcOrd="0" destOrd="0" presId="urn:microsoft.com/office/officeart/2016/7/layout/RepeatingBendingProcessNew"/>
    <dgm:cxn modelId="{D3A3C674-D4FD-4DE5-BD28-8A5BC2EAAECE}" type="presParOf" srcId="{B347556A-FB2C-4AF6-BBB2-DD2E270DE0A1}" destId="{B52414E4-15A3-4F8D-BF60-C6577D2565FA}" srcOrd="1" destOrd="0" presId="urn:microsoft.com/office/officeart/2016/7/layout/RepeatingBendingProcessNew"/>
    <dgm:cxn modelId="{294338E2-1E27-4DA6-8F55-3B0DA26222F4}" type="presParOf" srcId="{B52414E4-15A3-4F8D-BF60-C6577D2565FA}" destId="{DEB97383-DA7C-4E45-986C-E42D8F2D0851}" srcOrd="0" destOrd="0" presId="urn:microsoft.com/office/officeart/2016/7/layout/RepeatingBendingProcessNew"/>
    <dgm:cxn modelId="{44B3C78D-1ABF-42E3-9E1F-C056346250F5}" type="presParOf" srcId="{B347556A-FB2C-4AF6-BBB2-DD2E270DE0A1}" destId="{3668F76D-49A4-400A-81C1-5849EB2900FB}" srcOrd="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9ED325-E2DB-4967-813B-7D8BFE4C0D07}" type="doc">
      <dgm:prSet loTypeId="urn:microsoft.com/office/officeart/2018/2/layout/IconVerticalSolidList" loCatId="icon" qsTypeId="urn:microsoft.com/office/officeart/2005/8/quickstyle/simple1" qsCatId="simple" csTypeId="urn:microsoft.com/office/officeart/2018/5/colors/Iconchunking_neutralicontext_accent5_2" csCatId="accent5" phldr="1"/>
      <dgm:spPr/>
      <dgm:t>
        <a:bodyPr/>
        <a:lstStyle/>
        <a:p>
          <a:endParaRPr lang="en-US"/>
        </a:p>
      </dgm:t>
    </dgm:pt>
    <dgm:pt modelId="{834DE7CC-A305-416D-9889-5206F65EB3FF}">
      <dgm:prSet custT="1"/>
      <dgm:spPr/>
      <dgm:t>
        <a:bodyPr/>
        <a:lstStyle/>
        <a:p>
          <a:pPr>
            <a:lnSpc>
              <a:spcPct val="100000"/>
            </a:lnSpc>
          </a:pPr>
          <a:r>
            <a:rPr lang="en-US" sz="2000" dirty="0"/>
            <a:t>Water and Sewer Department</a:t>
          </a:r>
        </a:p>
      </dgm:t>
    </dgm:pt>
    <dgm:pt modelId="{5403576A-5B67-4222-BB30-30A36AB7D77B}" type="parTrans" cxnId="{9235426F-E8BB-4D13-8B34-24DF2A38FB0B}">
      <dgm:prSet/>
      <dgm:spPr/>
      <dgm:t>
        <a:bodyPr/>
        <a:lstStyle/>
        <a:p>
          <a:endParaRPr lang="en-US"/>
        </a:p>
      </dgm:t>
    </dgm:pt>
    <dgm:pt modelId="{7B56F45C-9067-4D05-ADA8-B223F1FA7BA6}" type="sibTrans" cxnId="{9235426F-E8BB-4D13-8B34-24DF2A38FB0B}">
      <dgm:prSet/>
      <dgm:spPr/>
      <dgm:t>
        <a:bodyPr/>
        <a:lstStyle/>
        <a:p>
          <a:endParaRPr lang="en-US"/>
        </a:p>
      </dgm:t>
    </dgm:pt>
    <dgm:pt modelId="{83F954D9-FFD0-4725-BF02-47E7D6ADD5E0}">
      <dgm:prSet/>
      <dgm:spPr/>
      <dgm:t>
        <a:bodyPr/>
        <a:lstStyle/>
        <a:p>
          <a:pPr>
            <a:lnSpc>
              <a:spcPct val="100000"/>
            </a:lnSpc>
          </a:pPr>
          <a:r>
            <a:rPr lang="en-US" dirty="0"/>
            <a:t>Land disturbance Permitting, Stormwater, City Engineering, Soil Erosion and Sedimentation</a:t>
          </a:r>
        </a:p>
      </dgm:t>
    </dgm:pt>
    <dgm:pt modelId="{96641B38-2568-4189-8798-E38AD0B85EF6}" type="parTrans" cxnId="{3CD6B764-EB55-4EDC-876D-C280E3C9C7A2}">
      <dgm:prSet/>
      <dgm:spPr/>
      <dgm:t>
        <a:bodyPr/>
        <a:lstStyle/>
        <a:p>
          <a:endParaRPr lang="en-US"/>
        </a:p>
      </dgm:t>
    </dgm:pt>
    <dgm:pt modelId="{B1A4756E-4190-4E55-9BE6-740170757CFC}" type="sibTrans" cxnId="{3CD6B764-EB55-4EDC-876D-C280E3C9C7A2}">
      <dgm:prSet/>
      <dgm:spPr/>
      <dgm:t>
        <a:bodyPr/>
        <a:lstStyle/>
        <a:p>
          <a:endParaRPr lang="en-US"/>
        </a:p>
      </dgm:t>
    </dgm:pt>
    <dgm:pt modelId="{C6D845FF-7032-4A59-868C-FDFA7036479C}" type="pres">
      <dgm:prSet presAssocID="{1C9ED325-E2DB-4967-813B-7D8BFE4C0D07}" presName="root" presStyleCnt="0">
        <dgm:presLayoutVars>
          <dgm:dir/>
          <dgm:resizeHandles val="exact"/>
        </dgm:presLayoutVars>
      </dgm:prSet>
      <dgm:spPr/>
    </dgm:pt>
    <dgm:pt modelId="{F83961CC-03F5-45D4-9F5C-6A47D16F33E7}" type="pres">
      <dgm:prSet presAssocID="{834DE7CC-A305-416D-9889-5206F65EB3FF}" presName="compNode" presStyleCnt="0"/>
      <dgm:spPr/>
    </dgm:pt>
    <dgm:pt modelId="{D8E68A51-6B4F-40D0-85E5-84E34CE30A89}" type="pres">
      <dgm:prSet presAssocID="{834DE7CC-A305-416D-9889-5206F65EB3FF}" presName="bgRect" presStyleLbl="bgShp" presStyleIdx="0" presStyleCnt="2"/>
      <dgm:spPr/>
    </dgm:pt>
    <dgm:pt modelId="{F43D7876-507C-4203-A7F5-9B9337814308}" type="pres">
      <dgm:prSet presAssocID="{834DE7CC-A305-416D-9889-5206F65EB3F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wer"/>
        </a:ext>
      </dgm:extLst>
    </dgm:pt>
    <dgm:pt modelId="{83A6A950-F2B9-4894-8F09-F1754D52AFF1}" type="pres">
      <dgm:prSet presAssocID="{834DE7CC-A305-416D-9889-5206F65EB3FF}" presName="spaceRect" presStyleCnt="0"/>
      <dgm:spPr/>
    </dgm:pt>
    <dgm:pt modelId="{2802AD0D-ABBA-4169-AB86-7BFEBC6001C0}" type="pres">
      <dgm:prSet presAssocID="{834DE7CC-A305-416D-9889-5206F65EB3FF}" presName="parTx" presStyleLbl="revTx" presStyleIdx="0" presStyleCnt="2" custScaleX="173932">
        <dgm:presLayoutVars>
          <dgm:chMax val="0"/>
          <dgm:chPref val="0"/>
        </dgm:presLayoutVars>
      </dgm:prSet>
      <dgm:spPr/>
    </dgm:pt>
    <dgm:pt modelId="{ECD3686A-D9B4-4961-941D-CA063FE4757B}" type="pres">
      <dgm:prSet presAssocID="{7B56F45C-9067-4D05-ADA8-B223F1FA7BA6}" presName="sibTrans" presStyleCnt="0"/>
      <dgm:spPr/>
    </dgm:pt>
    <dgm:pt modelId="{727A99AA-1E06-4888-85F4-2ED8C1C8974C}" type="pres">
      <dgm:prSet presAssocID="{83F954D9-FFD0-4725-BF02-47E7D6ADD5E0}" presName="compNode" presStyleCnt="0"/>
      <dgm:spPr/>
    </dgm:pt>
    <dgm:pt modelId="{7640E726-5ED1-46AF-94EA-8A422F9EB6B1}" type="pres">
      <dgm:prSet presAssocID="{83F954D9-FFD0-4725-BF02-47E7D6ADD5E0}" presName="bgRect" presStyleLbl="bgShp" presStyleIdx="1" presStyleCnt="2"/>
      <dgm:spPr/>
    </dgm:pt>
    <dgm:pt modelId="{4F887FAD-E96A-42EC-A5B6-67AFE0D4B3A5}" type="pres">
      <dgm:prSet presAssocID="{83F954D9-FFD0-4725-BF02-47E7D6ADD5E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ny scene"/>
        </a:ext>
      </dgm:extLst>
    </dgm:pt>
    <dgm:pt modelId="{CC70C480-2991-4653-B6A2-E59C368C12A6}" type="pres">
      <dgm:prSet presAssocID="{83F954D9-FFD0-4725-BF02-47E7D6ADD5E0}" presName="spaceRect" presStyleCnt="0"/>
      <dgm:spPr/>
    </dgm:pt>
    <dgm:pt modelId="{EA33A88A-7D81-44F1-A541-31C74D8B694E}" type="pres">
      <dgm:prSet presAssocID="{83F954D9-FFD0-4725-BF02-47E7D6ADD5E0}" presName="parTx" presStyleLbl="revTx" presStyleIdx="1" presStyleCnt="2">
        <dgm:presLayoutVars>
          <dgm:chMax val="0"/>
          <dgm:chPref val="0"/>
        </dgm:presLayoutVars>
      </dgm:prSet>
      <dgm:spPr/>
    </dgm:pt>
  </dgm:ptLst>
  <dgm:cxnLst>
    <dgm:cxn modelId="{DFD2EC30-1E40-4B16-8A2B-4F42020ADCEA}" type="presOf" srcId="{834DE7CC-A305-416D-9889-5206F65EB3FF}" destId="{2802AD0D-ABBA-4169-AB86-7BFEBC6001C0}" srcOrd="0" destOrd="0" presId="urn:microsoft.com/office/officeart/2018/2/layout/IconVerticalSolidList"/>
    <dgm:cxn modelId="{3CD6B764-EB55-4EDC-876D-C280E3C9C7A2}" srcId="{1C9ED325-E2DB-4967-813B-7D8BFE4C0D07}" destId="{83F954D9-FFD0-4725-BF02-47E7D6ADD5E0}" srcOrd="1" destOrd="0" parTransId="{96641B38-2568-4189-8798-E38AD0B85EF6}" sibTransId="{B1A4756E-4190-4E55-9BE6-740170757CFC}"/>
    <dgm:cxn modelId="{9235426F-E8BB-4D13-8B34-24DF2A38FB0B}" srcId="{1C9ED325-E2DB-4967-813B-7D8BFE4C0D07}" destId="{834DE7CC-A305-416D-9889-5206F65EB3FF}" srcOrd="0" destOrd="0" parTransId="{5403576A-5B67-4222-BB30-30A36AB7D77B}" sibTransId="{7B56F45C-9067-4D05-ADA8-B223F1FA7BA6}"/>
    <dgm:cxn modelId="{ED4F27BC-4FEF-4045-8484-83735FB405DF}" type="presOf" srcId="{1C9ED325-E2DB-4967-813B-7D8BFE4C0D07}" destId="{C6D845FF-7032-4A59-868C-FDFA7036479C}" srcOrd="0" destOrd="0" presId="urn:microsoft.com/office/officeart/2018/2/layout/IconVerticalSolidList"/>
    <dgm:cxn modelId="{2CE52CCC-3517-4583-B579-29350587A88D}" type="presOf" srcId="{83F954D9-FFD0-4725-BF02-47E7D6ADD5E0}" destId="{EA33A88A-7D81-44F1-A541-31C74D8B694E}" srcOrd="0" destOrd="0" presId="urn:microsoft.com/office/officeart/2018/2/layout/IconVerticalSolidList"/>
    <dgm:cxn modelId="{805DCD47-8742-458E-B940-0F47C226722D}" type="presParOf" srcId="{C6D845FF-7032-4A59-868C-FDFA7036479C}" destId="{F83961CC-03F5-45D4-9F5C-6A47D16F33E7}" srcOrd="0" destOrd="0" presId="urn:microsoft.com/office/officeart/2018/2/layout/IconVerticalSolidList"/>
    <dgm:cxn modelId="{6B33F574-1E31-47A8-AC94-6CF9F7E93DB5}" type="presParOf" srcId="{F83961CC-03F5-45D4-9F5C-6A47D16F33E7}" destId="{D8E68A51-6B4F-40D0-85E5-84E34CE30A89}" srcOrd="0" destOrd="0" presId="urn:microsoft.com/office/officeart/2018/2/layout/IconVerticalSolidList"/>
    <dgm:cxn modelId="{6C598FCE-4F68-4FA0-8CE1-00BE84CFF7AB}" type="presParOf" srcId="{F83961CC-03F5-45D4-9F5C-6A47D16F33E7}" destId="{F43D7876-507C-4203-A7F5-9B9337814308}" srcOrd="1" destOrd="0" presId="urn:microsoft.com/office/officeart/2018/2/layout/IconVerticalSolidList"/>
    <dgm:cxn modelId="{81825285-E7EC-4595-9D96-FAFC18B5EE2E}" type="presParOf" srcId="{F83961CC-03F5-45D4-9F5C-6A47D16F33E7}" destId="{83A6A950-F2B9-4894-8F09-F1754D52AFF1}" srcOrd="2" destOrd="0" presId="urn:microsoft.com/office/officeart/2018/2/layout/IconVerticalSolidList"/>
    <dgm:cxn modelId="{C0C9C768-C0CA-4CB9-BB03-610E1EEB437F}" type="presParOf" srcId="{F83961CC-03F5-45D4-9F5C-6A47D16F33E7}" destId="{2802AD0D-ABBA-4169-AB86-7BFEBC6001C0}" srcOrd="3" destOrd="0" presId="urn:microsoft.com/office/officeart/2018/2/layout/IconVerticalSolidList"/>
    <dgm:cxn modelId="{9E25E8AB-60D5-415B-9F8E-5CEC09F813DB}" type="presParOf" srcId="{C6D845FF-7032-4A59-868C-FDFA7036479C}" destId="{ECD3686A-D9B4-4961-941D-CA063FE4757B}" srcOrd="1" destOrd="0" presId="urn:microsoft.com/office/officeart/2018/2/layout/IconVerticalSolidList"/>
    <dgm:cxn modelId="{7A9EF328-0C21-416D-B150-3CC2B4193F4C}" type="presParOf" srcId="{C6D845FF-7032-4A59-868C-FDFA7036479C}" destId="{727A99AA-1E06-4888-85F4-2ED8C1C8974C}" srcOrd="2" destOrd="0" presId="urn:microsoft.com/office/officeart/2018/2/layout/IconVerticalSolidList"/>
    <dgm:cxn modelId="{4A2BF1D9-4DE5-444E-9419-C274A3C6D4E5}" type="presParOf" srcId="{727A99AA-1E06-4888-85F4-2ED8C1C8974C}" destId="{7640E726-5ED1-46AF-94EA-8A422F9EB6B1}" srcOrd="0" destOrd="0" presId="urn:microsoft.com/office/officeart/2018/2/layout/IconVerticalSolidList"/>
    <dgm:cxn modelId="{5AE25946-83C0-43F3-BF24-EE5427F68A1D}" type="presParOf" srcId="{727A99AA-1E06-4888-85F4-2ED8C1C8974C}" destId="{4F887FAD-E96A-42EC-A5B6-67AFE0D4B3A5}" srcOrd="1" destOrd="0" presId="urn:microsoft.com/office/officeart/2018/2/layout/IconVerticalSolidList"/>
    <dgm:cxn modelId="{F6CE277A-C28C-45F1-B4CF-D876A024431C}" type="presParOf" srcId="{727A99AA-1E06-4888-85F4-2ED8C1C8974C}" destId="{CC70C480-2991-4653-B6A2-E59C368C12A6}" srcOrd="2" destOrd="0" presId="urn:microsoft.com/office/officeart/2018/2/layout/IconVerticalSolidList"/>
    <dgm:cxn modelId="{103426DC-F89C-46A5-8B06-350678C364FD}" type="presParOf" srcId="{727A99AA-1E06-4888-85F4-2ED8C1C8974C}" destId="{EA33A88A-7D81-44F1-A541-31C74D8B694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A6D83-FC5A-4A5C-91A6-9087C85DD752}">
      <dsp:nvSpPr>
        <dsp:cNvPr id="0" name=""/>
        <dsp:cNvSpPr/>
      </dsp:nvSpPr>
      <dsp:spPr>
        <a:xfrm>
          <a:off x="-140669" y="13375"/>
          <a:ext cx="7195931" cy="6123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5F056-3F58-4D55-A389-404B88165DBE}">
      <dsp:nvSpPr>
        <dsp:cNvPr id="0" name=""/>
        <dsp:cNvSpPr/>
      </dsp:nvSpPr>
      <dsp:spPr>
        <a:xfrm>
          <a:off x="44563" y="151152"/>
          <a:ext cx="336787" cy="3367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5F4600-AC88-4831-8375-571A018E70EA}">
      <dsp:nvSpPr>
        <dsp:cNvPr id="0" name=""/>
        <dsp:cNvSpPr/>
      </dsp:nvSpPr>
      <dsp:spPr>
        <a:xfrm>
          <a:off x="566585" y="13375"/>
          <a:ext cx="6487292" cy="61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06" tIns="64806" rIns="64806" bIns="64806" numCol="1" spcCol="1270" anchor="ctr" anchorCtr="0">
          <a:noAutofit/>
        </a:bodyPr>
        <a:lstStyle/>
        <a:p>
          <a:pPr marL="0" lvl="0" indent="0" algn="l" defTabSz="711200">
            <a:lnSpc>
              <a:spcPct val="100000"/>
            </a:lnSpc>
            <a:spcBef>
              <a:spcPct val="0"/>
            </a:spcBef>
            <a:spcAft>
              <a:spcPct val="35000"/>
            </a:spcAft>
            <a:buNone/>
          </a:pPr>
          <a:r>
            <a:rPr lang="en-US" sz="1600" kern="1200"/>
            <a:t>Community Outreach Meeting</a:t>
          </a:r>
        </a:p>
      </dsp:txBody>
      <dsp:txXfrm>
        <a:off x="566585" y="13375"/>
        <a:ext cx="6487292" cy="612341"/>
      </dsp:txXfrm>
    </dsp:sp>
    <dsp:sp modelId="{4410288F-4B07-40F2-A9F8-1EDEA41B5BA7}">
      <dsp:nvSpPr>
        <dsp:cNvPr id="0" name=""/>
        <dsp:cNvSpPr/>
      </dsp:nvSpPr>
      <dsp:spPr>
        <a:xfrm>
          <a:off x="-140669" y="778802"/>
          <a:ext cx="7195931" cy="6123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A660C-BE1A-480D-8CBF-91B0F00DD9D1}">
      <dsp:nvSpPr>
        <dsp:cNvPr id="0" name=""/>
        <dsp:cNvSpPr/>
      </dsp:nvSpPr>
      <dsp:spPr>
        <a:xfrm>
          <a:off x="44563" y="916579"/>
          <a:ext cx="336787" cy="3367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1ACF03-8933-4F5E-99B8-FB6C90EAE8B3}">
      <dsp:nvSpPr>
        <dsp:cNvPr id="0" name=""/>
        <dsp:cNvSpPr/>
      </dsp:nvSpPr>
      <dsp:spPr>
        <a:xfrm>
          <a:off x="566585" y="778802"/>
          <a:ext cx="6487292" cy="61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06" tIns="64806" rIns="64806" bIns="64806" numCol="1" spcCol="1270" anchor="ctr" anchorCtr="0">
          <a:noAutofit/>
        </a:bodyPr>
        <a:lstStyle/>
        <a:p>
          <a:pPr marL="0" lvl="0" indent="0" algn="l" defTabSz="711200">
            <a:lnSpc>
              <a:spcPct val="100000"/>
            </a:lnSpc>
            <a:spcBef>
              <a:spcPct val="0"/>
            </a:spcBef>
            <a:spcAft>
              <a:spcPct val="35000"/>
            </a:spcAft>
            <a:buNone/>
          </a:pPr>
          <a:r>
            <a:rPr lang="en-US" sz="1600" kern="1200"/>
            <a:t>Monday, August 22, 2022 </a:t>
          </a:r>
        </a:p>
      </dsp:txBody>
      <dsp:txXfrm>
        <a:off x="566585" y="778802"/>
        <a:ext cx="6487292" cy="612341"/>
      </dsp:txXfrm>
    </dsp:sp>
    <dsp:sp modelId="{58F1595E-7390-4B37-8432-B2C33274A00B}">
      <dsp:nvSpPr>
        <dsp:cNvPr id="0" name=""/>
        <dsp:cNvSpPr/>
      </dsp:nvSpPr>
      <dsp:spPr>
        <a:xfrm>
          <a:off x="-140669" y="1544229"/>
          <a:ext cx="7195931" cy="6123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3B99B8-6C8D-4957-9816-58BECCBEFB7B}">
      <dsp:nvSpPr>
        <dsp:cNvPr id="0" name=""/>
        <dsp:cNvSpPr/>
      </dsp:nvSpPr>
      <dsp:spPr>
        <a:xfrm>
          <a:off x="44563" y="1682006"/>
          <a:ext cx="336787" cy="3367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7B025-8380-44C0-A559-5986A26BB7BD}">
      <dsp:nvSpPr>
        <dsp:cNvPr id="0" name=""/>
        <dsp:cNvSpPr/>
      </dsp:nvSpPr>
      <dsp:spPr>
        <a:xfrm>
          <a:off x="566585" y="1544229"/>
          <a:ext cx="6487292" cy="61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06" tIns="64806" rIns="64806" bIns="64806" numCol="1" spcCol="1270" anchor="ctr" anchorCtr="0">
          <a:noAutofit/>
        </a:bodyPr>
        <a:lstStyle/>
        <a:p>
          <a:pPr marL="0" lvl="0" indent="0" algn="l" defTabSz="711200">
            <a:lnSpc>
              <a:spcPct val="100000"/>
            </a:lnSpc>
            <a:spcBef>
              <a:spcPct val="0"/>
            </a:spcBef>
            <a:spcAft>
              <a:spcPct val="35000"/>
            </a:spcAft>
            <a:buNone/>
          </a:pPr>
          <a:r>
            <a:rPr lang="en-US" sz="1600" kern="1200" dirty="0"/>
            <a:t>6:00pm – 8:00pm</a:t>
          </a:r>
        </a:p>
      </dsp:txBody>
      <dsp:txXfrm>
        <a:off x="566585" y="1544229"/>
        <a:ext cx="6487292" cy="612341"/>
      </dsp:txXfrm>
    </dsp:sp>
    <dsp:sp modelId="{789FF51B-C1B3-4720-8A02-58ADDA8D566C}">
      <dsp:nvSpPr>
        <dsp:cNvPr id="0" name=""/>
        <dsp:cNvSpPr/>
      </dsp:nvSpPr>
      <dsp:spPr>
        <a:xfrm>
          <a:off x="-140669" y="2511515"/>
          <a:ext cx="7195931" cy="6123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718E03-E1FE-45A5-84FC-979EC1831AF5}">
      <dsp:nvSpPr>
        <dsp:cNvPr id="0" name=""/>
        <dsp:cNvSpPr/>
      </dsp:nvSpPr>
      <dsp:spPr>
        <a:xfrm>
          <a:off x="44563" y="2649292"/>
          <a:ext cx="336787" cy="3367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4D7C75-851B-42FF-B055-25AD0010F800}">
      <dsp:nvSpPr>
        <dsp:cNvPr id="0" name=""/>
        <dsp:cNvSpPr/>
      </dsp:nvSpPr>
      <dsp:spPr>
        <a:xfrm>
          <a:off x="566585" y="2511515"/>
          <a:ext cx="3238168" cy="61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06" tIns="64806" rIns="64806" bIns="64806" numCol="1" spcCol="1270" anchor="ctr" anchorCtr="0">
          <a:noAutofit/>
        </a:bodyPr>
        <a:lstStyle/>
        <a:p>
          <a:pPr marL="0" lvl="0" indent="0" algn="l" defTabSz="711200">
            <a:lnSpc>
              <a:spcPct val="100000"/>
            </a:lnSpc>
            <a:spcBef>
              <a:spcPct val="0"/>
            </a:spcBef>
            <a:spcAft>
              <a:spcPct val="35000"/>
            </a:spcAft>
            <a:buNone/>
          </a:pPr>
          <a:r>
            <a:rPr lang="en-US" sz="1600" kern="1200" dirty="0"/>
            <a:t>Welcome + Introductions</a:t>
          </a:r>
        </a:p>
      </dsp:txBody>
      <dsp:txXfrm>
        <a:off x="566585" y="2511515"/>
        <a:ext cx="3238168" cy="612341"/>
      </dsp:txXfrm>
    </dsp:sp>
    <dsp:sp modelId="{58BB81BD-0230-46D3-A036-645308973314}">
      <dsp:nvSpPr>
        <dsp:cNvPr id="0" name=""/>
        <dsp:cNvSpPr/>
      </dsp:nvSpPr>
      <dsp:spPr>
        <a:xfrm>
          <a:off x="3522031" y="2309657"/>
          <a:ext cx="3814568" cy="1016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06" tIns="64806" rIns="64806" bIns="64806" numCol="1" spcCol="1270" anchor="ctr" anchorCtr="0">
          <a:noAutofit/>
        </a:bodyPr>
        <a:lstStyle/>
        <a:p>
          <a:pPr marL="0" lvl="0" indent="0" algn="l" defTabSz="533400">
            <a:lnSpc>
              <a:spcPct val="100000"/>
            </a:lnSpc>
            <a:spcBef>
              <a:spcPct val="0"/>
            </a:spcBef>
            <a:spcAft>
              <a:spcPct val="35000"/>
            </a:spcAft>
            <a:buNone/>
          </a:pPr>
          <a:r>
            <a:rPr lang="en-US" sz="1200" kern="1200" dirty="0"/>
            <a:t>City Representatives – Welcome City Manager Deron King</a:t>
          </a:r>
        </a:p>
        <a:p>
          <a:pPr marL="0" lvl="0" indent="0" algn="l" defTabSz="533400">
            <a:lnSpc>
              <a:spcPct val="100000"/>
            </a:lnSpc>
            <a:spcBef>
              <a:spcPct val="0"/>
            </a:spcBef>
            <a:spcAft>
              <a:spcPct val="35000"/>
            </a:spcAft>
            <a:buNone/>
          </a:pPr>
          <a:r>
            <a:rPr lang="en-US" sz="1200" kern="1200" dirty="0"/>
            <a:t>Microsoft Representatives Michael Traitor +  Brendan Gallagher</a:t>
          </a:r>
        </a:p>
      </dsp:txBody>
      <dsp:txXfrm>
        <a:off x="3522031" y="2309657"/>
        <a:ext cx="3814568" cy="1016058"/>
      </dsp:txXfrm>
    </dsp:sp>
    <dsp:sp modelId="{0B3BDC1E-4EF9-4BC0-B776-6CE8C3CBB400}">
      <dsp:nvSpPr>
        <dsp:cNvPr id="0" name=""/>
        <dsp:cNvSpPr/>
      </dsp:nvSpPr>
      <dsp:spPr>
        <a:xfrm>
          <a:off x="-140669" y="3478801"/>
          <a:ext cx="7195931" cy="6123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E8138-A633-4950-B775-0F47C341BE77}">
      <dsp:nvSpPr>
        <dsp:cNvPr id="0" name=""/>
        <dsp:cNvSpPr/>
      </dsp:nvSpPr>
      <dsp:spPr>
        <a:xfrm>
          <a:off x="44563" y="3616578"/>
          <a:ext cx="336787" cy="3367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D120FB-EC82-491A-890D-407865107575}">
      <dsp:nvSpPr>
        <dsp:cNvPr id="0" name=""/>
        <dsp:cNvSpPr/>
      </dsp:nvSpPr>
      <dsp:spPr>
        <a:xfrm>
          <a:off x="566585" y="3478801"/>
          <a:ext cx="3238168" cy="61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06" tIns="64806" rIns="64806" bIns="64806" numCol="1" spcCol="1270" anchor="ctr" anchorCtr="0">
          <a:noAutofit/>
        </a:bodyPr>
        <a:lstStyle/>
        <a:p>
          <a:pPr marL="0" lvl="0" indent="0" algn="l" defTabSz="711200">
            <a:lnSpc>
              <a:spcPct val="100000"/>
            </a:lnSpc>
            <a:spcBef>
              <a:spcPct val="0"/>
            </a:spcBef>
            <a:spcAft>
              <a:spcPct val="35000"/>
            </a:spcAft>
            <a:buNone/>
          </a:pPr>
          <a:r>
            <a:rPr lang="en-US" sz="1600" kern="1200" dirty="0"/>
            <a:t>Plan Review/Permitting Process</a:t>
          </a:r>
        </a:p>
      </dsp:txBody>
      <dsp:txXfrm>
        <a:off x="566585" y="3478801"/>
        <a:ext cx="3238168" cy="612341"/>
      </dsp:txXfrm>
    </dsp:sp>
    <dsp:sp modelId="{9A85FB0A-6A4C-4592-B3DC-FDA4FB2C0077}">
      <dsp:nvSpPr>
        <dsp:cNvPr id="0" name=""/>
        <dsp:cNvSpPr/>
      </dsp:nvSpPr>
      <dsp:spPr>
        <a:xfrm>
          <a:off x="3675487" y="3478801"/>
          <a:ext cx="3507656" cy="61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06" tIns="64806" rIns="64806" bIns="64806" numCol="1" spcCol="1270" anchor="ctr" anchorCtr="0">
          <a:noAutofit/>
        </a:bodyPr>
        <a:lstStyle/>
        <a:p>
          <a:pPr marL="0" lvl="0" indent="0" algn="l" defTabSz="533400">
            <a:lnSpc>
              <a:spcPct val="100000"/>
            </a:lnSpc>
            <a:spcBef>
              <a:spcPct val="0"/>
            </a:spcBef>
            <a:spcAft>
              <a:spcPct val="35000"/>
            </a:spcAft>
            <a:buNone/>
          </a:pPr>
          <a:r>
            <a:rPr lang="en-US" sz="1200" kern="1200" dirty="0"/>
            <a:t>City Representatives-Technical Plan Review Committee</a:t>
          </a:r>
        </a:p>
      </dsp:txBody>
      <dsp:txXfrm>
        <a:off x="3675487" y="3478801"/>
        <a:ext cx="3507656" cy="612341"/>
      </dsp:txXfrm>
    </dsp:sp>
    <dsp:sp modelId="{E80E259F-7871-42A0-AE59-DFB60E89152A}">
      <dsp:nvSpPr>
        <dsp:cNvPr id="0" name=""/>
        <dsp:cNvSpPr/>
      </dsp:nvSpPr>
      <dsp:spPr>
        <a:xfrm>
          <a:off x="-140669" y="4244228"/>
          <a:ext cx="7195931" cy="6123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BC4FD7-815B-4769-96E0-C0EE4CB88FF9}">
      <dsp:nvSpPr>
        <dsp:cNvPr id="0" name=""/>
        <dsp:cNvSpPr/>
      </dsp:nvSpPr>
      <dsp:spPr>
        <a:xfrm>
          <a:off x="44563" y="4382005"/>
          <a:ext cx="336787" cy="3367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67402E-8B5C-4429-B201-782254C8994C}">
      <dsp:nvSpPr>
        <dsp:cNvPr id="0" name=""/>
        <dsp:cNvSpPr/>
      </dsp:nvSpPr>
      <dsp:spPr>
        <a:xfrm>
          <a:off x="566585" y="4244228"/>
          <a:ext cx="3238168" cy="61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06" tIns="64806" rIns="64806" bIns="64806" numCol="1" spcCol="1270" anchor="ctr" anchorCtr="0">
          <a:noAutofit/>
        </a:bodyPr>
        <a:lstStyle/>
        <a:p>
          <a:pPr marL="0" lvl="0" indent="0" algn="l" defTabSz="711200">
            <a:lnSpc>
              <a:spcPct val="100000"/>
            </a:lnSpc>
            <a:spcBef>
              <a:spcPct val="0"/>
            </a:spcBef>
            <a:spcAft>
              <a:spcPct val="35000"/>
            </a:spcAft>
            <a:buNone/>
          </a:pPr>
          <a:r>
            <a:rPr lang="en-US" sz="1600" kern="1200" dirty="0"/>
            <a:t>Project Development Details</a:t>
          </a:r>
        </a:p>
      </dsp:txBody>
      <dsp:txXfrm>
        <a:off x="566585" y="4244228"/>
        <a:ext cx="3238168" cy="612341"/>
      </dsp:txXfrm>
    </dsp:sp>
    <dsp:sp modelId="{0179A9F8-7273-4549-AA0C-8DEA13E68A2F}">
      <dsp:nvSpPr>
        <dsp:cNvPr id="0" name=""/>
        <dsp:cNvSpPr/>
      </dsp:nvSpPr>
      <dsp:spPr>
        <a:xfrm>
          <a:off x="3804754" y="4244228"/>
          <a:ext cx="3249123" cy="61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06" tIns="64806" rIns="64806" bIns="64806" numCol="1" spcCol="1270" anchor="ctr" anchorCtr="0">
          <a:noAutofit/>
        </a:bodyPr>
        <a:lstStyle/>
        <a:p>
          <a:pPr marL="0" lvl="0" indent="0" algn="l" defTabSz="533400">
            <a:lnSpc>
              <a:spcPct val="100000"/>
            </a:lnSpc>
            <a:spcBef>
              <a:spcPct val="0"/>
            </a:spcBef>
            <a:spcAft>
              <a:spcPct val="35000"/>
            </a:spcAft>
            <a:buNone/>
          </a:pPr>
          <a:r>
            <a:rPr lang="en-US" sz="1200" kern="1200" dirty="0"/>
            <a:t>Microsoft Representatives</a:t>
          </a:r>
        </a:p>
      </dsp:txBody>
      <dsp:txXfrm>
        <a:off x="3804754" y="4244228"/>
        <a:ext cx="3249123" cy="612341"/>
      </dsp:txXfrm>
    </dsp:sp>
    <dsp:sp modelId="{45293C08-AAF5-4E96-A889-9F6D13865683}">
      <dsp:nvSpPr>
        <dsp:cNvPr id="0" name=""/>
        <dsp:cNvSpPr/>
      </dsp:nvSpPr>
      <dsp:spPr>
        <a:xfrm>
          <a:off x="-140669" y="5009655"/>
          <a:ext cx="7195931" cy="6123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8EFAC-094D-4F16-96E3-B2C307023B45}">
      <dsp:nvSpPr>
        <dsp:cNvPr id="0" name=""/>
        <dsp:cNvSpPr/>
      </dsp:nvSpPr>
      <dsp:spPr>
        <a:xfrm>
          <a:off x="44563" y="5147432"/>
          <a:ext cx="336787" cy="336787"/>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7907D-C7F8-4445-A6F5-67122B891360}">
      <dsp:nvSpPr>
        <dsp:cNvPr id="0" name=""/>
        <dsp:cNvSpPr/>
      </dsp:nvSpPr>
      <dsp:spPr>
        <a:xfrm>
          <a:off x="566585" y="5009655"/>
          <a:ext cx="6487292" cy="61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06" tIns="64806" rIns="64806" bIns="64806" numCol="1" spcCol="1270" anchor="ctr" anchorCtr="0">
          <a:noAutofit/>
        </a:bodyPr>
        <a:lstStyle/>
        <a:p>
          <a:pPr marL="0" lvl="0" indent="0" algn="l" defTabSz="711200">
            <a:lnSpc>
              <a:spcPct val="100000"/>
            </a:lnSpc>
            <a:spcBef>
              <a:spcPct val="0"/>
            </a:spcBef>
            <a:spcAft>
              <a:spcPct val="35000"/>
            </a:spcAft>
            <a:buNone/>
          </a:pPr>
          <a:r>
            <a:rPr lang="en-US" sz="1600" kern="1200" dirty="0"/>
            <a:t>Project Time  </a:t>
          </a:r>
        </a:p>
      </dsp:txBody>
      <dsp:txXfrm>
        <a:off x="566585" y="5009655"/>
        <a:ext cx="6487292" cy="612341"/>
      </dsp:txXfrm>
    </dsp:sp>
    <dsp:sp modelId="{A77A9D18-CE30-41FA-A76A-5AB610773B04}">
      <dsp:nvSpPr>
        <dsp:cNvPr id="0" name=""/>
        <dsp:cNvSpPr/>
      </dsp:nvSpPr>
      <dsp:spPr>
        <a:xfrm>
          <a:off x="-140669" y="5775082"/>
          <a:ext cx="7195931" cy="6123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08ED52-9E9D-41A6-ABFF-A13EB5C58B3B}">
      <dsp:nvSpPr>
        <dsp:cNvPr id="0" name=""/>
        <dsp:cNvSpPr/>
      </dsp:nvSpPr>
      <dsp:spPr>
        <a:xfrm>
          <a:off x="44563" y="5912859"/>
          <a:ext cx="336787" cy="33678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766232-1AD3-4561-9711-BCF5770C560E}">
      <dsp:nvSpPr>
        <dsp:cNvPr id="0" name=""/>
        <dsp:cNvSpPr/>
      </dsp:nvSpPr>
      <dsp:spPr>
        <a:xfrm>
          <a:off x="566585" y="5775082"/>
          <a:ext cx="6487292" cy="61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06" tIns="64806" rIns="64806" bIns="64806" numCol="1" spcCol="1270" anchor="ctr" anchorCtr="0">
          <a:noAutofit/>
        </a:bodyPr>
        <a:lstStyle/>
        <a:p>
          <a:pPr marL="0" lvl="0" indent="0" algn="l" defTabSz="711200">
            <a:lnSpc>
              <a:spcPct val="100000"/>
            </a:lnSpc>
            <a:spcBef>
              <a:spcPct val="0"/>
            </a:spcBef>
            <a:spcAft>
              <a:spcPct val="35000"/>
            </a:spcAft>
            <a:buNone/>
          </a:pPr>
          <a:r>
            <a:rPr lang="en-US" sz="1600" kern="1200"/>
            <a:t>Q+A</a:t>
          </a:r>
        </a:p>
      </dsp:txBody>
      <dsp:txXfrm>
        <a:off x="566585" y="5775082"/>
        <a:ext cx="6487292" cy="612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FA2A2-C213-4B44-826C-4F1FA6EB3569}">
      <dsp:nvSpPr>
        <dsp:cNvPr id="0" name=""/>
        <dsp:cNvSpPr/>
      </dsp:nvSpPr>
      <dsp:spPr>
        <a:xfrm>
          <a:off x="0" y="3398"/>
          <a:ext cx="6574112" cy="55438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078A6-8C92-4024-9C2D-903B5B6C8C30}">
      <dsp:nvSpPr>
        <dsp:cNvPr id="0" name=""/>
        <dsp:cNvSpPr/>
      </dsp:nvSpPr>
      <dsp:spPr>
        <a:xfrm>
          <a:off x="167702" y="128135"/>
          <a:ext cx="304913" cy="304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33044B-944A-4FFC-84C5-88773408A95D}">
      <dsp:nvSpPr>
        <dsp:cNvPr id="0" name=""/>
        <dsp:cNvSpPr/>
      </dsp:nvSpPr>
      <dsp:spPr>
        <a:xfrm>
          <a:off x="640318" y="3398"/>
          <a:ext cx="5933167" cy="55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73" tIns="58673" rIns="58673" bIns="58673" numCol="1" spcCol="1270" anchor="ctr" anchorCtr="0">
          <a:noAutofit/>
        </a:bodyPr>
        <a:lstStyle/>
        <a:p>
          <a:pPr marL="0" lvl="0" indent="0" algn="l" defTabSz="711200">
            <a:lnSpc>
              <a:spcPct val="100000"/>
            </a:lnSpc>
            <a:spcBef>
              <a:spcPct val="0"/>
            </a:spcBef>
            <a:spcAft>
              <a:spcPct val="35000"/>
            </a:spcAft>
            <a:buNone/>
          </a:pPr>
          <a:r>
            <a:rPr lang="en-US" sz="1600" kern="1200"/>
            <a:t>Community Outreach Meeting</a:t>
          </a:r>
        </a:p>
      </dsp:txBody>
      <dsp:txXfrm>
        <a:off x="640318" y="3398"/>
        <a:ext cx="5933167" cy="554388"/>
      </dsp:txXfrm>
    </dsp:sp>
    <dsp:sp modelId="{D9EE76D2-7B2C-4CA4-91CE-2D5F63E894E5}">
      <dsp:nvSpPr>
        <dsp:cNvPr id="0" name=""/>
        <dsp:cNvSpPr/>
      </dsp:nvSpPr>
      <dsp:spPr>
        <a:xfrm>
          <a:off x="0" y="696383"/>
          <a:ext cx="6574112" cy="55438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A0E0CA-469F-4BCD-A3E1-39FACA4C5250}">
      <dsp:nvSpPr>
        <dsp:cNvPr id="0" name=""/>
        <dsp:cNvSpPr/>
      </dsp:nvSpPr>
      <dsp:spPr>
        <a:xfrm>
          <a:off x="167702" y="821121"/>
          <a:ext cx="304913" cy="304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4E2857-0AA0-41A2-8859-920C028ABEB4}">
      <dsp:nvSpPr>
        <dsp:cNvPr id="0" name=""/>
        <dsp:cNvSpPr/>
      </dsp:nvSpPr>
      <dsp:spPr>
        <a:xfrm>
          <a:off x="640318" y="696383"/>
          <a:ext cx="5933167" cy="55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73" tIns="58673" rIns="58673" bIns="58673" numCol="1" spcCol="1270" anchor="ctr" anchorCtr="0">
          <a:noAutofit/>
        </a:bodyPr>
        <a:lstStyle/>
        <a:p>
          <a:pPr marL="0" lvl="0" indent="0" algn="l" defTabSz="711200">
            <a:lnSpc>
              <a:spcPct val="100000"/>
            </a:lnSpc>
            <a:spcBef>
              <a:spcPct val="0"/>
            </a:spcBef>
            <a:spcAft>
              <a:spcPct val="35000"/>
            </a:spcAft>
            <a:buNone/>
          </a:pPr>
          <a:r>
            <a:rPr lang="en-US" sz="1600" kern="1200"/>
            <a:t>Monday, August 22, 2022 </a:t>
          </a:r>
        </a:p>
      </dsp:txBody>
      <dsp:txXfrm>
        <a:off x="640318" y="696383"/>
        <a:ext cx="5933167" cy="554388"/>
      </dsp:txXfrm>
    </dsp:sp>
    <dsp:sp modelId="{E0A29324-2514-420E-8133-42BABF951CE0}">
      <dsp:nvSpPr>
        <dsp:cNvPr id="0" name=""/>
        <dsp:cNvSpPr/>
      </dsp:nvSpPr>
      <dsp:spPr>
        <a:xfrm>
          <a:off x="0" y="1389369"/>
          <a:ext cx="6574112" cy="55438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220400-8D02-48EB-8953-46345D3A2A47}">
      <dsp:nvSpPr>
        <dsp:cNvPr id="0" name=""/>
        <dsp:cNvSpPr/>
      </dsp:nvSpPr>
      <dsp:spPr>
        <a:xfrm>
          <a:off x="167702" y="1514106"/>
          <a:ext cx="304913" cy="304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2C9C9B-AB88-4848-93D9-B9D94BC35B1C}">
      <dsp:nvSpPr>
        <dsp:cNvPr id="0" name=""/>
        <dsp:cNvSpPr/>
      </dsp:nvSpPr>
      <dsp:spPr>
        <a:xfrm>
          <a:off x="640318" y="1389369"/>
          <a:ext cx="5933167" cy="55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73" tIns="58673" rIns="58673" bIns="58673" numCol="1" spcCol="1270" anchor="ctr" anchorCtr="0">
          <a:noAutofit/>
        </a:bodyPr>
        <a:lstStyle/>
        <a:p>
          <a:pPr marL="0" lvl="0" indent="0" algn="l" defTabSz="711200">
            <a:lnSpc>
              <a:spcPct val="100000"/>
            </a:lnSpc>
            <a:spcBef>
              <a:spcPct val="0"/>
            </a:spcBef>
            <a:spcAft>
              <a:spcPct val="35000"/>
            </a:spcAft>
            <a:buNone/>
          </a:pPr>
          <a:r>
            <a:rPr lang="en-US" sz="1600" kern="1200"/>
            <a:t>6:00pm – 8:00pm</a:t>
          </a:r>
        </a:p>
      </dsp:txBody>
      <dsp:txXfrm>
        <a:off x="640318" y="1389369"/>
        <a:ext cx="5933167" cy="554388"/>
      </dsp:txXfrm>
    </dsp:sp>
    <dsp:sp modelId="{E0DBE893-729E-472D-AEC8-862D643A06B1}">
      <dsp:nvSpPr>
        <dsp:cNvPr id="0" name=""/>
        <dsp:cNvSpPr/>
      </dsp:nvSpPr>
      <dsp:spPr>
        <a:xfrm>
          <a:off x="0" y="2082354"/>
          <a:ext cx="6574112" cy="71337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B2A6D3-B3E7-4B2A-A3AB-0EB50AAB4135}">
      <dsp:nvSpPr>
        <dsp:cNvPr id="0" name=""/>
        <dsp:cNvSpPr/>
      </dsp:nvSpPr>
      <dsp:spPr>
        <a:xfrm>
          <a:off x="167702" y="2286583"/>
          <a:ext cx="304913" cy="304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8BA889-1F06-418A-BB1E-8AB4C75A1613}">
      <dsp:nvSpPr>
        <dsp:cNvPr id="0" name=""/>
        <dsp:cNvSpPr/>
      </dsp:nvSpPr>
      <dsp:spPr>
        <a:xfrm>
          <a:off x="640318" y="2161845"/>
          <a:ext cx="2958350" cy="55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73" tIns="58673" rIns="58673" bIns="58673" numCol="1" spcCol="1270" anchor="ctr" anchorCtr="0">
          <a:noAutofit/>
        </a:bodyPr>
        <a:lstStyle/>
        <a:p>
          <a:pPr marL="0" lvl="0" indent="0" algn="l" defTabSz="711200">
            <a:lnSpc>
              <a:spcPct val="100000"/>
            </a:lnSpc>
            <a:spcBef>
              <a:spcPct val="0"/>
            </a:spcBef>
            <a:spcAft>
              <a:spcPct val="35000"/>
            </a:spcAft>
            <a:buNone/>
          </a:pPr>
          <a:r>
            <a:rPr lang="en-US" sz="1600" kern="1200"/>
            <a:t>Welcome + Introductions</a:t>
          </a:r>
        </a:p>
      </dsp:txBody>
      <dsp:txXfrm>
        <a:off x="640318" y="2161845"/>
        <a:ext cx="2958350" cy="554388"/>
      </dsp:txXfrm>
    </dsp:sp>
    <dsp:sp modelId="{1678FB83-6666-4D3E-B56C-A890E4CF7480}">
      <dsp:nvSpPr>
        <dsp:cNvPr id="0" name=""/>
        <dsp:cNvSpPr/>
      </dsp:nvSpPr>
      <dsp:spPr>
        <a:xfrm>
          <a:off x="3598669" y="2161845"/>
          <a:ext cx="2974816" cy="55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73" tIns="58673" rIns="58673" bIns="58673" numCol="1" spcCol="1270" anchor="ctr" anchorCtr="0">
          <a:noAutofit/>
        </a:bodyPr>
        <a:lstStyle/>
        <a:p>
          <a:pPr marL="0" lvl="0" indent="0" algn="l" defTabSz="488950">
            <a:lnSpc>
              <a:spcPct val="100000"/>
            </a:lnSpc>
            <a:spcBef>
              <a:spcPct val="0"/>
            </a:spcBef>
            <a:spcAft>
              <a:spcPct val="35000"/>
            </a:spcAft>
            <a:buNone/>
          </a:pPr>
          <a:r>
            <a:rPr lang="en-US" sz="1100" kern="1200"/>
            <a:t>City Representatives – Welcome City Manager Deron King</a:t>
          </a:r>
        </a:p>
        <a:p>
          <a:pPr marL="0" lvl="0" indent="0" algn="l" defTabSz="488950">
            <a:lnSpc>
              <a:spcPct val="100000"/>
            </a:lnSpc>
            <a:spcBef>
              <a:spcPct val="0"/>
            </a:spcBef>
            <a:spcAft>
              <a:spcPct val="35000"/>
            </a:spcAft>
            <a:buNone/>
          </a:pPr>
          <a:r>
            <a:rPr lang="en-US" sz="1100" kern="1200"/>
            <a:t>Microsoft Representatives Michael Traitor +  Brendan Gallagher</a:t>
          </a:r>
        </a:p>
      </dsp:txBody>
      <dsp:txXfrm>
        <a:off x="3598669" y="2161845"/>
        <a:ext cx="2974816" cy="554388"/>
      </dsp:txXfrm>
    </dsp:sp>
    <dsp:sp modelId="{303F96E4-7C99-4255-82B9-4629EA635AF9}">
      <dsp:nvSpPr>
        <dsp:cNvPr id="0" name=""/>
        <dsp:cNvSpPr/>
      </dsp:nvSpPr>
      <dsp:spPr>
        <a:xfrm>
          <a:off x="0" y="2934322"/>
          <a:ext cx="6574112" cy="55438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1232E3-CA3E-4D66-B3B0-485785ACE93C}">
      <dsp:nvSpPr>
        <dsp:cNvPr id="0" name=""/>
        <dsp:cNvSpPr/>
      </dsp:nvSpPr>
      <dsp:spPr>
        <a:xfrm>
          <a:off x="167702" y="3059059"/>
          <a:ext cx="304913" cy="3049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2F0A79-AFF4-42A1-9CB8-57326278D1AC}">
      <dsp:nvSpPr>
        <dsp:cNvPr id="0" name=""/>
        <dsp:cNvSpPr/>
      </dsp:nvSpPr>
      <dsp:spPr>
        <a:xfrm>
          <a:off x="640318" y="2934322"/>
          <a:ext cx="2958350" cy="55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73" tIns="58673" rIns="58673" bIns="58673" numCol="1" spcCol="1270" anchor="ctr" anchorCtr="0">
          <a:noAutofit/>
        </a:bodyPr>
        <a:lstStyle/>
        <a:p>
          <a:pPr marL="0" lvl="0" indent="0" algn="l" defTabSz="711200">
            <a:lnSpc>
              <a:spcPct val="100000"/>
            </a:lnSpc>
            <a:spcBef>
              <a:spcPct val="0"/>
            </a:spcBef>
            <a:spcAft>
              <a:spcPct val="35000"/>
            </a:spcAft>
            <a:buNone/>
          </a:pPr>
          <a:r>
            <a:rPr lang="en-US" sz="1600" kern="1200"/>
            <a:t>Plan Review/Permitting Process</a:t>
          </a:r>
        </a:p>
      </dsp:txBody>
      <dsp:txXfrm>
        <a:off x="640318" y="2934322"/>
        <a:ext cx="2958350" cy="554388"/>
      </dsp:txXfrm>
    </dsp:sp>
    <dsp:sp modelId="{59F5E1BC-7DFB-4D3B-8B8C-782F01E1EFF8}">
      <dsp:nvSpPr>
        <dsp:cNvPr id="0" name=""/>
        <dsp:cNvSpPr/>
      </dsp:nvSpPr>
      <dsp:spPr>
        <a:xfrm>
          <a:off x="3598669" y="2934322"/>
          <a:ext cx="2974816" cy="55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73" tIns="58673" rIns="58673" bIns="58673" numCol="1" spcCol="1270" anchor="ctr" anchorCtr="0">
          <a:noAutofit/>
        </a:bodyPr>
        <a:lstStyle/>
        <a:p>
          <a:pPr marL="0" lvl="0" indent="0" algn="l" defTabSz="488950">
            <a:lnSpc>
              <a:spcPct val="100000"/>
            </a:lnSpc>
            <a:spcBef>
              <a:spcPct val="0"/>
            </a:spcBef>
            <a:spcAft>
              <a:spcPct val="35000"/>
            </a:spcAft>
            <a:buNone/>
          </a:pPr>
          <a:r>
            <a:rPr lang="en-US" sz="1100" kern="1200"/>
            <a:t>City Representatives-Technical Plan Review Committee</a:t>
          </a:r>
        </a:p>
      </dsp:txBody>
      <dsp:txXfrm>
        <a:off x="3598669" y="2934322"/>
        <a:ext cx="2974816" cy="554388"/>
      </dsp:txXfrm>
    </dsp:sp>
    <dsp:sp modelId="{C55ACC43-7B41-47FA-A15F-F92435D6DEE3}">
      <dsp:nvSpPr>
        <dsp:cNvPr id="0" name=""/>
        <dsp:cNvSpPr/>
      </dsp:nvSpPr>
      <dsp:spPr>
        <a:xfrm>
          <a:off x="0" y="3627308"/>
          <a:ext cx="6574112" cy="55438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56191A-817D-4974-B437-E00D00D65B3E}">
      <dsp:nvSpPr>
        <dsp:cNvPr id="0" name=""/>
        <dsp:cNvSpPr/>
      </dsp:nvSpPr>
      <dsp:spPr>
        <a:xfrm>
          <a:off x="167702" y="3752045"/>
          <a:ext cx="304913" cy="3049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38F5BE-8CDB-4DFF-AC36-95EA5B30216B}">
      <dsp:nvSpPr>
        <dsp:cNvPr id="0" name=""/>
        <dsp:cNvSpPr/>
      </dsp:nvSpPr>
      <dsp:spPr>
        <a:xfrm>
          <a:off x="640318" y="3627308"/>
          <a:ext cx="2958350" cy="55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73" tIns="58673" rIns="58673" bIns="58673" numCol="1" spcCol="1270" anchor="ctr" anchorCtr="0">
          <a:noAutofit/>
        </a:bodyPr>
        <a:lstStyle/>
        <a:p>
          <a:pPr marL="0" lvl="0" indent="0" algn="l" defTabSz="711200">
            <a:lnSpc>
              <a:spcPct val="100000"/>
            </a:lnSpc>
            <a:spcBef>
              <a:spcPct val="0"/>
            </a:spcBef>
            <a:spcAft>
              <a:spcPct val="35000"/>
            </a:spcAft>
            <a:buNone/>
          </a:pPr>
          <a:r>
            <a:rPr lang="en-US" sz="1600" kern="1200"/>
            <a:t>Project Development Details</a:t>
          </a:r>
        </a:p>
      </dsp:txBody>
      <dsp:txXfrm>
        <a:off x="640318" y="3627308"/>
        <a:ext cx="2958350" cy="554388"/>
      </dsp:txXfrm>
    </dsp:sp>
    <dsp:sp modelId="{8DD7A770-129F-41BD-8D55-CD07D58AD58F}">
      <dsp:nvSpPr>
        <dsp:cNvPr id="0" name=""/>
        <dsp:cNvSpPr/>
      </dsp:nvSpPr>
      <dsp:spPr>
        <a:xfrm>
          <a:off x="3598669" y="3627308"/>
          <a:ext cx="2974816" cy="55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73" tIns="58673" rIns="58673" bIns="58673" numCol="1" spcCol="1270" anchor="ctr" anchorCtr="0">
          <a:noAutofit/>
        </a:bodyPr>
        <a:lstStyle/>
        <a:p>
          <a:pPr marL="0" lvl="0" indent="0" algn="l" defTabSz="488950">
            <a:lnSpc>
              <a:spcPct val="100000"/>
            </a:lnSpc>
            <a:spcBef>
              <a:spcPct val="0"/>
            </a:spcBef>
            <a:spcAft>
              <a:spcPct val="35000"/>
            </a:spcAft>
            <a:buNone/>
          </a:pPr>
          <a:r>
            <a:rPr lang="en-US" sz="1100" kern="1200"/>
            <a:t>Microsoft Representatives</a:t>
          </a:r>
        </a:p>
      </dsp:txBody>
      <dsp:txXfrm>
        <a:off x="3598669" y="3627308"/>
        <a:ext cx="2974816" cy="554388"/>
      </dsp:txXfrm>
    </dsp:sp>
    <dsp:sp modelId="{6FF16052-1EA4-4ABF-A1E6-4ECB3EED6E14}">
      <dsp:nvSpPr>
        <dsp:cNvPr id="0" name=""/>
        <dsp:cNvSpPr/>
      </dsp:nvSpPr>
      <dsp:spPr>
        <a:xfrm>
          <a:off x="0" y="4320293"/>
          <a:ext cx="6574112" cy="55438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1637A-2A19-44EB-B7E6-2F2BEA797CB0}">
      <dsp:nvSpPr>
        <dsp:cNvPr id="0" name=""/>
        <dsp:cNvSpPr/>
      </dsp:nvSpPr>
      <dsp:spPr>
        <a:xfrm>
          <a:off x="167702" y="4445031"/>
          <a:ext cx="304913" cy="30491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3F5432-58DA-40A4-9806-91F092A3FBF0}">
      <dsp:nvSpPr>
        <dsp:cNvPr id="0" name=""/>
        <dsp:cNvSpPr/>
      </dsp:nvSpPr>
      <dsp:spPr>
        <a:xfrm>
          <a:off x="640318" y="4320293"/>
          <a:ext cx="5933167" cy="55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73" tIns="58673" rIns="58673" bIns="58673" numCol="1" spcCol="1270" anchor="ctr" anchorCtr="0">
          <a:noAutofit/>
        </a:bodyPr>
        <a:lstStyle/>
        <a:p>
          <a:pPr marL="0" lvl="0" indent="0" algn="l" defTabSz="711200">
            <a:lnSpc>
              <a:spcPct val="100000"/>
            </a:lnSpc>
            <a:spcBef>
              <a:spcPct val="0"/>
            </a:spcBef>
            <a:spcAft>
              <a:spcPct val="35000"/>
            </a:spcAft>
            <a:buNone/>
          </a:pPr>
          <a:r>
            <a:rPr lang="en-US" sz="1600" kern="1200"/>
            <a:t>Project Time  </a:t>
          </a:r>
        </a:p>
      </dsp:txBody>
      <dsp:txXfrm>
        <a:off x="640318" y="4320293"/>
        <a:ext cx="5933167" cy="554388"/>
      </dsp:txXfrm>
    </dsp:sp>
    <dsp:sp modelId="{A6DFF65F-AB22-46C7-A232-11AB9312A832}">
      <dsp:nvSpPr>
        <dsp:cNvPr id="0" name=""/>
        <dsp:cNvSpPr/>
      </dsp:nvSpPr>
      <dsp:spPr>
        <a:xfrm>
          <a:off x="0" y="5013279"/>
          <a:ext cx="6574112" cy="55438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C8E12-A94F-40EE-8FE2-D1F9DDEF20E5}">
      <dsp:nvSpPr>
        <dsp:cNvPr id="0" name=""/>
        <dsp:cNvSpPr/>
      </dsp:nvSpPr>
      <dsp:spPr>
        <a:xfrm>
          <a:off x="167702" y="5138016"/>
          <a:ext cx="304913" cy="304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187CF2-961F-4192-86A5-226598DF1240}">
      <dsp:nvSpPr>
        <dsp:cNvPr id="0" name=""/>
        <dsp:cNvSpPr/>
      </dsp:nvSpPr>
      <dsp:spPr>
        <a:xfrm>
          <a:off x="640318" y="5013279"/>
          <a:ext cx="5933167" cy="55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73" tIns="58673" rIns="58673" bIns="58673" numCol="1" spcCol="1270" anchor="ctr" anchorCtr="0">
          <a:noAutofit/>
        </a:bodyPr>
        <a:lstStyle/>
        <a:p>
          <a:pPr marL="0" lvl="0" indent="0" algn="l" defTabSz="711200">
            <a:lnSpc>
              <a:spcPct val="100000"/>
            </a:lnSpc>
            <a:spcBef>
              <a:spcPct val="0"/>
            </a:spcBef>
            <a:spcAft>
              <a:spcPct val="35000"/>
            </a:spcAft>
            <a:buNone/>
          </a:pPr>
          <a:r>
            <a:rPr lang="en-US" sz="1600" kern="1200"/>
            <a:t>Q+A</a:t>
          </a:r>
        </a:p>
      </dsp:txBody>
      <dsp:txXfrm>
        <a:off x="640318" y="5013279"/>
        <a:ext cx="5933167" cy="554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414E4-15A3-4F8D-BF60-C6577D2565FA}">
      <dsp:nvSpPr>
        <dsp:cNvPr id="0" name=""/>
        <dsp:cNvSpPr/>
      </dsp:nvSpPr>
      <dsp:spPr>
        <a:xfrm>
          <a:off x="1666649" y="2034382"/>
          <a:ext cx="91440" cy="749397"/>
        </a:xfrm>
        <a:custGeom>
          <a:avLst/>
          <a:gdLst/>
          <a:ahLst/>
          <a:cxnLst/>
          <a:rect l="0" t="0" r="0" b="0"/>
          <a:pathLst>
            <a:path>
              <a:moveTo>
                <a:pt x="45720" y="0"/>
              </a:moveTo>
              <a:lnTo>
                <a:pt x="45720" y="749397"/>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2869" y="2405181"/>
        <a:ext cx="38999" cy="7799"/>
      </dsp:txXfrm>
    </dsp:sp>
    <dsp:sp modelId="{881C1355-D64C-4C76-A518-3AFE80BBDEAF}">
      <dsp:nvSpPr>
        <dsp:cNvPr id="0" name=""/>
        <dsp:cNvSpPr/>
      </dsp:nvSpPr>
      <dsp:spPr>
        <a:xfrm>
          <a:off x="16722" y="1405"/>
          <a:ext cx="3391294" cy="20347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176" tIns="174431" rIns="166176" bIns="174431" numCol="1" spcCol="1270" anchor="ctr" anchorCtr="0">
          <a:noAutofit/>
        </a:bodyPr>
        <a:lstStyle/>
        <a:p>
          <a:pPr marL="0" lvl="0" indent="0" algn="ctr" defTabSz="1155700">
            <a:lnSpc>
              <a:spcPct val="90000"/>
            </a:lnSpc>
            <a:spcBef>
              <a:spcPct val="0"/>
            </a:spcBef>
            <a:spcAft>
              <a:spcPct val="35000"/>
            </a:spcAft>
            <a:buNone/>
          </a:pPr>
          <a:r>
            <a:rPr lang="en-US" sz="2600" kern="1200"/>
            <a:t>Department of Planning + Community Development</a:t>
          </a:r>
        </a:p>
      </dsp:txBody>
      <dsp:txXfrm>
        <a:off x="16722" y="1405"/>
        <a:ext cx="3391294" cy="2034776"/>
      </dsp:txXfrm>
    </dsp:sp>
    <dsp:sp modelId="{3668F76D-49A4-400A-81C1-5849EB2900FB}">
      <dsp:nvSpPr>
        <dsp:cNvPr id="0" name=""/>
        <dsp:cNvSpPr/>
      </dsp:nvSpPr>
      <dsp:spPr>
        <a:xfrm>
          <a:off x="16722" y="2816179"/>
          <a:ext cx="3391294" cy="2034776"/>
        </a:xfrm>
        <a:prstGeom prst="rect">
          <a:avLst/>
        </a:prstGeom>
        <a:solidFill>
          <a:schemeClr val="accent2">
            <a:hueOff val="-7341125"/>
            <a:satOff val="32393"/>
            <a:lumOff val="-549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176" tIns="174431" rIns="166176" bIns="174431" numCol="1" spcCol="1270" anchor="ctr" anchorCtr="0">
          <a:noAutofit/>
        </a:bodyPr>
        <a:lstStyle/>
        <a:p>
          <a:pPr marL="0" lvl="0" indent="0" algn="ctr" defTabSz="1155700">
            <a:lnSpc>
              <a:spcPct val="90000"/>
            </a:lnSpc>
            <a:spcBef>
              <a:spcPct val="0"/>
            </a:spcBef>
            <a:spcAft>
              <a:spcPct val="35000"/>
            </a:spcAft>
            <a:buNone/>
          </a:pPr>
          <a:r>
            <a:rPr lang="en-US" sz="2600" kern="1200" dirty="0"/>
            <a:t>Concept Review, Zoning, Plats, </a:t>
          </a:r>
          <a:r>
            <a:rPr lang="en-US" sz="2600" kern="1200" dirty="0">
              <a:solidFill>
                <a:schemeClr val="accent4">
                  <a:lumMod val="75000"/>
                </a:schemeClr>
              </a:solidFill>
            </a:rPr>
            <a:t>Land Disturbance-W+S</a:t>
          </a:r>
          <a:r>
            <a:rPr lang="en-US" sz="2600" kern="1200" dirty="0"/>
            <a:t>, Permits-BP, Inspections-CO’s, Business License </a:t>
          </a:r>
        </a:p>
      </dsp:txBody>
      <dsp:txXfrm>
        <a:off x="16722" y="2816179"/>
        <a:ext cx="3391294" cy="2034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68A51-6B4F-40D0-85E5-84E34CE30A89}">
      <dsp:nvSpPr>
        <dsp:cNvPr id="0" name=""/>
        <dsp:cNvSpPr/>
      </dsp:nvSpPr>
      <dsp:spPr>
        <a:xfrm>
          <a:off x="-310313" y="749583"/>
          <a:ext cx="3424739" cy="149388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3D7876-507C-4203-A7F5-9B9337814308}">
      <dsp:nvSpPr>
        <dsp:cNvPr id="0" name=""/>
        <dsp:cNvSpPr/>
      </dsp:nvSpPr>
      <dsp:spPr>
        <a:xfrm>
          <a:off x="141586" y="1085706"/>
          <a:ext cx="823243" cy="821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02AD0D-ABBA-4169-AB86-7BFEBC6001C0}">
      <dsp:nvSpPr>
        <dsp:cNvPr id="0" name=""/>
        <dsp:cNvSpPr/>
      </dsp:nvSpPr>
      <dsp:spPr>
        <a:xfrm>
          <a:off x="791033" y="749583"/>
          <a:ext cx="2944019" cy="1495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257" tIns="158257" rIns="158257" bIns="158257" numCol="1" spcCol="1270" anchor="ctr" anchorCtr="0">
          <a:noAutofit/>
        </a:bodyPr>
        <a:lstStyle/>
        <a:p>
          <a:pPr marL="0" lvl="0" indent="0" algn="l" defTabSz="889000">
            <a:lnSpc>
              <a:spcPct val="100000"/>
            </a:lnSpc>
            <a:spcBef>
              <a:spcPct val="0"/>
            </a:spcBef>
            <a:spcAft>
              <a:spcPct val="35000"/>
            </a:spcAft>
            <a:buNone/>
          </a:pPr>
          <a:r>
            <a:rPr lang="en-US" sz="2000" kern="1200" dirty="0"/>
            <a:t>Water and Sewer Department</a:t>
          </a:r>
        </a:p>
      </dsp:txBody>
      <dsp:txXfrm>
        <a:off x="791033" y="749583"/>
        <a:ext cx="2944019" cy="1495344"/>
      </dsp:txXfrm>
    </dsp:sp>
    <dsp:sp modelId="{7640E726-5ED1-46AF-94EA-8A422F9EB6B1}">
      <dsp:nvSpPr>
        <dsp:cNvPr id="0" name=""/>
        <dsp:cNvSpPr/>
      </dsp:nvSpPr>
      <dsp:spPr>
        <a:xfrm>
          <a:off x="-310313" y="2607434"/>
          <a:ext cx="3424739" cy="149388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887FAD-E96A-42EC-A5B6-67AFE0D4B3A5}">
      <dsp:nvSpPr>
        <dsp:cNvPr id="0" name=""/>
        <dsp:cNvSpPr/>
      </dsp:nvSpPr>
      <dsp:spPr>
        <a:xfrm>
          <a:off x="141586" y="2943558"/>
          <a:ext cx="823243" cy="8216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33A88A-7D81-44F1-A541-31C74D8B694E}">
      <dsp:nvSpPr>
        <dsp:cNvPr id="0" name=""/>
        <dsp:cNvSpPr/>
      </dsp:nvSpPr>
      <dsp:spPr>
        <a:xfrm>
          <a:off x="1416729" y="2607434"/>
          <a:ext cx="1692626" cy="1495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257" tIns="158257" rIns="158257" bIns="158257" numCol="1" spcCol="1270" anchor="ctr" anchorCtr="0">
          <a:noAutofit/>
        </a:bodyPr>
        <a:lstStyle/>
        <a:p>
          <a:pPr marL="0" lvl="0" indent="0" algn="l" defTabSz="622300">
            <a:lnSpc>
              <a:spcPct val="100000"/>
            </a:lnSpc>
            <a:spcBef>
              <a:spcPct val="0"/>
            </a:spcBef>
            <a:spcAft>
              <a:spcPct val="35000"/>
            </a:spcAft>
            <a:buNone/>
          </a:pPr>
          <a:r>
            <a:rPr lang="en-US" sz="1400" kern="1200" dirty="0"/>
            <a:t>Land disturbance Permitting, Stormwater, City Engineering, Soil Erosion and Sedimentation</a:t>
          </a:r>
        </a:p>
      </dsp:txBody>
      <dsp:txXfrm>
        <a:off x="1416729" y="2607434"/>
        <a:ext cx="1692626" cy="14953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27" tIns="45714" rIns="91427" bIns="45714" rtlCol="0"/>
          <a:lstStyle>
            <a:lvl1pPr algn="r">
              <a:defRPr sz="1200"/>
            </a:lvl1pPr>
          </a:lstStyle>
          <a:p>
            <a:fld id="{BAB7ABF7-D92B-4B39-8C66-13E5111F0E23}" type="datetimeFigureOut">
              <a:rPr lang="en-US" smtClean="0"/>
              <a:t>8/22/2022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01676" y="4479926"/>
            <a:ext cx="5619750" cy="3665538"/>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6"/>
            <a:ext cx="3043238" cy="466725"/>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6"/>
            <a:ext cx="3043238" cy="466725"/>
          </a:xfrm>
          <a:prstGeom prst="rect">
            <a:avLst/>
          </a:prstGeom>
        </p:spPr>
        <p:txBody>
          <a:bodyPr vert="horz" lIns="91427" tIns="45714" rIns="91427" bIns="45714" rtlCol="0" anchor="b"/>
          <a:lstStyle>
            <a:lvl1pPr algn="r">
              <a:defRPr sz="1200"/>
            </a:lvl1pPr>
          </a:lstStyle>
          <a:p>
            <a:fld id="{BD6278E3-326C-4216-89BE-5F3DD4C287B9}" type="slidenum">
              <a:rPr lang="en-US" smtClean="0"/>
              <a:t>‹#›</a:t>
            </a:fld>
            <a:endParaRPr lang="en-US"/>
          </a:p>
        </p:txBody>
      </p:sp>
    </p:spTree>
    <p:extLst>
      <p:ext uri="{BB962C8B-B14F-4D97-AF65-F5344CB8AC3E}">
        <p14:creationId xmlns:p14="http://schemas.microsoft.com/office/powerpoint/2010/main" val="276878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1</a:t>
            </a:fld>
            <a:endParaRPr lang="en-US"/>
          </a:p>
        </p:txBody>
      </p:sp>
    </p:spTree>
    <p:extLst>
      <p:ext uri="{BB962C8B-B14F-4D97-AF65-F5344CB8AC3E}">
        <p14:creationId xmlns:p14="http://schemas.microsoft.com/office/powerpoint/2010/main" val="906830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10</a:t>
            </a:fld>
            <a:endParaRPr lang="en-US"/>
          </a:p>
        </p:txBody>
      </p:sp>
    </p:spTree>
    <p:extLst>
      <p:ext uri="{BB962C8B-B14F-4D97-AF65-F5344CB8AC3E}">
        <p14:creationId xmlns:p14="http://schemas.microsoft.com/office/powerpoint/2010/main" val="16936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11</a:t>
            </a:fld>
            <a:endParaRPr lang="en-US"/>
          </a:p>
        </p:txBody>
      </p:sp>
    </p:spTree>
    <p:extLst>
      <p:ext uri="{BB962C8B-B14F-4D97-AF65-F5344CB8AC3E}">
        <p14:creationId xmlns:p14="http://schemas.microsoft.com/office/powerpoint/2010/main" val="2181109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12</a:t>
            </a:fld>
            <a:endParaRPr lang="en-US"/>
          </a:p>
        </p:txBody>
      </p:sp>
    </p:spTree>
    <p:extLst>
      <p:ext uri="{BB962C8B-B14F-4D97-AF65-F5344CB8AC3E}">
        <p14:creationId xmlns:p14="http://schemas.microsoft.com/office/powerpoint/2010/main" val="2816494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13</a:t>
            </a:fld>
            <a:endParaRPr lang="en-US"/>
          </a:p>
        </p:txBody>
      </p:sp>
    </p:spTree>
    <p:extLst>
      <p:ext uri="{BB962C8B-B14F-4D97-AF65-F5344CB8AC3E}">
        <p14:creationId xmlns:p14="http://schemas.microsoft.com/office/powerpoint/2010/main" val="1479799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14</a:t>
            </a:fld>
            <a:endParaRPr lang="en-US"/>
          </a:p>
        </p:txBody>
      </p:sp>
    </p:spTree>
    <p:extLst>
      <p:ext uri="{BB962C8B-B14F-4D97-AF65-F5344CB8AC3E}">
        <p14:creationId xmlns:p14="http://schemas.microsoft.com/office/powerpoint/2010/main" val="1405642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15</a:t>
            </a:fld>
            <a:endParaRPr lang="en-US"/>
          </a:p>
        </p:txBody>
      </p:sp>
    </p:spTree>
    <p:extLst>
      <p:ext uri="{BB962C8B-B14F-4D97-AF65-F5344CB8AC3E}">
        <p14:creationId xmlns:p14="http://schemas.microsoft.com/office/powerpoint/2010/main" val="3856944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16</a:t>
            </a:fld>
            <a:endParaRPr lang="en-US"/>
          </a:p>
        </p:txBody>
      </p:sp>
    </p:spTree>
    <p:extLst>
      <p:ext uri="{BB962C8B-B14F-4D97-AF65-F5344CB8AC3E}">
        <p14:creationId xmlns:p14="http://schemas.microsoft.com/office/powerpoint/2010/main" val="2131174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17</a:t>
            </a:fld>
            <a:endParaRPr lang="en-US"/>
          </a:p>
        </p:txBody>
      </p:sp>
    </p:spTree>
    <p:extLst>
      <p:ext uri="{BB962C8B-B14F-4D97-AF65-F5344CB8AC3E}">
        <p14:creationId xmlns:p14="http://schemas.microsoft.com/office/powerpoint/2010/main" val="2263230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18</a:t>
            </a:fld>
            <a:endParaRPr lang="en-US"/>
          </a:p>
        </p:txBody>
      </p:sp>
    </p:spTree>
    <p:extLst>
      <p:ext uri="{BB962C8B-B14F-4D97-AF65-F5344CB8AC3E}">
        <p14:creationId xmlns:p14="http://schemas.microsoft.com/office/powerpoint/2010/main" val="938754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19</a:t>
            </a:fld>
            <a:endParaRPr lang="en-US"/>
          </a:p>
        </p:txBody>
      </p:sp>
    </p:spTree>
    <p:extLst>
      <p:ext uri="{BB962C8B-B14F-4D97-AF65-F5344CB8AC3E}">
        <p14:creationId xmlns:p14="http://schemas.microsoft.com/office/powerpoint/2010/main" val="92449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2</a:t>
            </a:fld>
            <a:endParaRPr lang="en-US"/>
          </a:p>
        </p:txBody>
      </p:sp>
    </p:spTree>
    <p:extLst>
      <p:ext uri="{BB962C8B-B14F-4D97-AF65-F5344CB8AC3E}">
        <p14:creationId xmlns:p14="http://schemas.microsoft.com/office/powerpoint/2010/main" val="1425178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20</a:t>
            </a:fld>
            <a:endParaRPr lang="en-US"/>
          </a:p>
        </p:txBody>
      </p:sp>
    </p:spTree>
    <p:extLst>
      <p:ext uri="{BB962C8B-B14F-4D97-AF65-F5344CB8AC3E}">
        <p14:creationId xmlns:p14="http://schemas.microsoft.com/office/powerpoint/2010/main" val="1265765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21</a:t>
            </a:fld>
            <a:endParaRPr lang="en-US"/>
          </a:p>
        </p:txBody>
      </p:sp>
    </p:spTree>
    <p:extLst>
      <p:ext uri="{BB962C8B-B14F-4D97-AF65-F5344CB8AC3E}">
        <p14:creationId xmlns:p14="http://schemas.microsoft.com/office/powerpoint/2010/main" val="2725395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22</a:t>
            </a:fld>
            <a:endParaRPr lang="en-US"/>
          </a:p>
        </p:txBody>
      </p:sp>
    </p:spTree>
    <p:extLst>
      <p:ext uri="{BB962C8B-B14F-4D97-AF65-F5344CB8AC3E}">
        <p14:creationId xmlns:p14="http://schemas.microsoft.com/office/powerpoint/2010/main" val="261446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3</a:t>
            </a:fld>
            <a:endParaRPr lang="en-US"/>
          </a:p>
        </p:txBody>
      </p:sp>
    </p:spTree>
    <p:extLst>
      <p:ext uri="{BB962C8B-B14F-4D97-AF65-F5344CB8AC3E}">
        <p14:creationId xmlns:p14="http://schemas.microsoft.com/office/powerpoint/2010/main" val="2317006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4</a:t>
            </a:fld>
            <a:endParaRPr lang="en-US"/>
          </a:p>
        </p:txBody>
      </p:sp>
    </p:spTree>
    <p:extLst>
      <p:ext uri="{BB962C8B-B14F-4D97-AF65-F5344CB8AC3E}">
        <p14:creationId xmlns:p14="http://schemas.microsoft.com/office/powerpoint/2010/main" val="1627583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5</a:t>
            </a:fld>
            <a:endParaRPr lang="en-US"/>
          </a:p>
        </p:txBody>
      </p:sp>
    </p:spTree>
    <p:extLst>
      <p:ext uri="{BB962C8B-B14F-4D97-AF65-F5344CB8AC3E}">
        <p14:creationId xmlns:p14="http://schemas.microsoft.com/office/powerpoint/2010/main" val="258810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6</a:t>
            </a:fld>
            <a:endParaRPr lang="en-US"/>
          </a:p>
        </p:txBody>
      </p:sp>
    </p:spTree>
    <p:extLst>
      <p:ext uri="{BB962C8B-B14F-4D97-AF65-F5344CB8AC3E}">
        <p14:creationId xmlns:p14="http://schemas.microsoft.com/office/powerpoint/2010/main" val="52749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7</a:t>
            </a:fld>
            <a:endParaRPr lang="en-US"/>
          </a:p>
        </p:txBody>
      </p:sp>
    </p:spTree>
    <p:extLst>
      <p:ext uri="{BB962C8B-B14F-4D97-AF65-F5344CB8AC3E}">
        <p14:creationId xmlns:p14="http://schemas.microsoft.com/office/powerpoint/2010/main" val="3529758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8</a:t>
            </a:fld>
            <a:endParaRPr lang="en-US"/>
          </a:p>
        </p:txBody>
      </p:sp>
    </p:spTree>
    <p:extLst>
      <p:ext uri="{BB962C8B-B14F-4D97-AF65-F5344CB8AC3E}">
        <p14:creationId xmlns:p14="http://schemas.microsoft.com/office/powerpoint/2010/main" val="7967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6278E3-326C-4216-89BE-5F3DD4C287B9}" type="slidenum">
              <a:rPr lang="en-US" smtClean="0"/>
              <a:t>9</a:t>
            </a:fld>
            <a:endParaRPr lang="en-US"/>
          </a:p>
        </p:txBody>
      </p:sp>
    </p:spTree>
    <p:extLst>
      <p:ext uri="{BB962C8B-B14F-4D97-AF65-F5344CB8AC3E}">
        <p14:creationId xmlns:p14="http://schemas.microsoft.com/office/powerpoint/2010/main" val="183856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B8ECB44-72CC-4486-BD5F-1D1C39EEAF34}"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81C22-FD41-4949-850F-9A2B3D00CBA4}"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686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8ECB44-72CC-4486-BD5F-1D1C39EEAF34}"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81C22-FD41-4949-850F-9A2B3D00CBA4}" type="slidenum">
              <a:rPr lang="en-US" smtClean="0"/>
              <a:t>‹#›</a:t>
            </a:fld>
            <a:endParaRPr lang="en-US"/>
          </a:p>
        </p:txBody>
      </p:sp>
    </p:spTree>
    <p:extLst>
      <p:ext uri="{BB962C8B-B14F-4D97-AF65-F5344CB8AC3E}">
        <p14:creationId xmlns:p14="http://schemas.microsoft.com/office/powerpoint/2010/main" val="412667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8ECB44-72CC-4486-BD5F-1D1C39EEAF34}"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81C22-FD41-4949-850F-9A2B3D00CBA4}"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79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FBA547-EC61-41C1-B106-5FC45CF8FD7C}"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99463-25ED-4029-820C-6A81D7F69A4E}" type="slidenum">
              <a:rPr lang="en-US" smtClean="0"/>
              <a:t>‹#›</a:t>
            </a:fld>
            <a:endParaRPr lang="en-US"/>
          </a:p>
        </p:txBody>
      </p:sp>
    </p:spTree>
    <p:extLst>
      <p:ext uri="{BB962C8B-B14F-4D97-AF65-F5344CB8AC3E}">
        <p14:creationId xmlns:p14="http://schemas.microsoft.com/office/powerpoint/2010/main" val="2424705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BA547-EC61-41C1-B106-5FC45CF8FD7C}"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99463-25ED-4029-820C-6A81D7F69A4E}" type="slidenum">
              <a:rPr lang="en-US" smtClean="0"/>
              <a:t>‹#›</a:t>
            </a:fld>
            <a:endParaRPr lang="en-US"/>
          </a:p>
        </p:txBody>
      </p:sp>
    </p:spTree>
    <p:extLst>
      <p:ext uri="{BB962C8B-B14F-4D97-AF65-F5344CB8AC3E}">
        <p14:creationId xmlns:p14="http://schemas.microsoft.com/office/powerpoint/2010/main" val="50110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BA547-EC61-41C1-B106-5FC45CF8FD7C}"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99463-25ED-4029-820C-6A81D7F69A4E}" type="slidenum">
              <a:rPr lang="en-US" smtClean="0"/>
              <a:t>‹#›</a:t>
            </a:fld>
            <a:endParaRPr lang="en-US"/>
          </a:p>
        </p:txBody>
      </p:sp>
    </p:spTree>
    <p:extLst>
      <p:ext uri="{BB962C8B-B14F-4D97-AF65-F5344CB8AC3E}">
        <p14:creationId xmlns:p14="http://schemas.microsoft.com/office/powerpoint/2010/main" val="3711471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BA547-EC61-41C1-B106-5FC45CF8FD7C}"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99463-25ED-4029-820C-6A81D7F69A4E}" type="slidenum">
              <a:rPr lang="en-US" smtClean="0"/>
              <a:t>‹#›</a:t>
            </a:fld>
            <a:endParaRPr lang="en-US"/>
          </a:p>
        </p:txBody>
      </p:sp>
    </p:spTree>
    <p:extLst>
      <p:ext uri="{BB962C8B-B14F-4D97-AF65-F5344CB8AC3E}">
        <p14:creationId xmlns:p14="http://schemas.microsoft.com/office/powerpoint/2010/main" val="2565194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BA547-EC61-41C1-B106-5FC45CF8FD7C}" type="datetimeFigureOut">
              <a:rPr lang="en-US" smtClean="0"/>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299463-25ED-4029-820C-6A81D7F69A4E}" type="slidenum">
              <a:rPr lang="en-US" smtClean="0"/>
              <a:t>‹#›</a:t>
            </a:fld>
            <a:endParaRPr lang="en-US"/>
          </a:p>
        </p:txBody>
      </p:sp>
    </p:spTree>
    <p:extLst>
      <p:ext uri="{BB962C8B-B14F-4D97-AF65-F5344CB8AC3E}">
        <p14:creationId xmlns:p14="http://schemas.microsoft.com/office/powerpoint/2010/main" val="1677352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BA547-EC61-41C1-B106-5FC45CF8FD7C}" type="datetimeFigureOut">
              <a:rPr lang="en-US" smtClean="0"/>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299463-25ED-4029-820C-6A81D7F69A4E}" type="slidenum">
              <a:rPr lang="en-US" smtClean="0"/>
              <a:t>‹#›</a:t>
            </a:fld>
            <a:endParaRPr lang="en-US"/>
          </a:p>
        </p:txBody>
      </p:sp>
    </p:spTree>
    <p:extLst>
      <p:ext uri="{BB962C8B-B14F-4D97-AF65-F5344CB8AC3E}">
        <p14:creationId xmlns:p14="http://schemas.microsoft.com/office/powerpoint/2010/main" val="2603618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BA547-EC61-41C1-B106-5FC45CF8FD7C}" type="datetimeFigureOut">
              <a:rPr lang="en-US" smtClean="0"/>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299463-25ED-4029-820C-6A81D7F69A4E}" type="slidenum">
              <a:rPr lang="en-US" smtClean="0"/>
              <a:t>‹#›</a:t>
            </a:fld>
            <a:endParaRPr lang="en-US"/>
          </a:p>
        </p:txBody>
      </p:sp>
    </p:spTree>
    <p:extLst>
      <p:ext uri="{BB962C8B-B14F-4D97-AF65-F5344CB8AC3E}">
        <p14:creationId xmlns:p14="http://schemas.microsoft.com/office/powerpoint/2010/main" val="2419144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FBA547-EC61-41C1-B106-5FC45CF8FD7C}"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99463-25ED-4029-820C-6A81D7F69A4E}" type="slidenum">
              <a:rPr lang="en-US" smtClean="0"/>
              <a:t>‹#›</a:t>
            </a:fld>
            <a:endParaRPr lang="en-US"/>
          </a:p>
        </p:txBody>
      </p:sp>
    </p:spTree>
    <p:extLst>
      <p:ext uri="{BB962C8B-B14F-4D97-AF65-F5344CB8AC3E}">
        <p14:creationId xmlns:p14="http://schemas.microsoft.com/office/powerpoint/2010/main" val="297632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8ECB44-72CC-4486-BD5F-1D1C39EEAF34}"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81C22-FD41-4949-850F-9A2B3D00CBA4}" type="slidenum">
              <a:rPr lang="en-US" smtClean="0"/>
              <a:t>‹#›</a:t>
            </a:fld>
            <a:endParaRPr lang="en-US"/>
          </a:p>
        </p:txBody>
      </p:sp>
    </p:spTree>
    <p:extLst>
      <p:ext uri="{BB962C8B-B14F-4D97-AF65-F5344CB8AC3E}">
        <p14:creationId xmlns:p14="http://schemas.microsoft.com/office/powerpoint/2010/main" val="3068231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FBA547-EC61-41C1-B106-5FC45CF8FD7C}"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99463-25ED-4029-820C-6A81D7F69A4E}" type="slidenum">
              <a:rPr lang="en-US" smtClean="0"/>
              <a:t>‹#›</a:t>
            </a:fld>
            <a:endParaRPr lang="en-US"/>
          </a:p>
        </p:txBody>
      </p:sp>
    </p:spTree>
    <p:extLst>
      <p:ext uri="{BB962C8B-B14F-4D97-AF65-F5344CB8AC3E}">
        <p14:creationId xmlns:p14="http://schemas.microsoft.com/office/powerpoint/2010/main" val="167140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BA547-EC61-41C1-B106-5FC45CF8FD7C}"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99463-25ED-4029-820C-6A81D7F69A4E}" type="slidenum">
              <a:rPr lang="en-US" smtClean="0"/>
              <a:t>‹#›</a:t>
            </a:fld>
            <a:endParaRPr lang="en-US"/>
          </a:p>
        </p:txBody>
      </p:sp>
    </p:spTree>
    <p:extLst>
      <p:ext uri="{BB962C8B-B14F-4D97-AF65-F5344CB8AC3E}">
        <p14:creationId xmlns:p14="http://schemas.microsoft.com/office/powerpoint/2010/main" val="1553858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BA547-EC61-41C1-B106-5FC45CF8FD7C}"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99463-25ED-4029-820C-6A81D7F69A4E}" type="slidenum">
              <a:rPr lang="en-US" smtClean="0"/>
              <a:t>‹#›</a:t>
            </a:fld>
            <a:endParaRPr lang="en-US"/>
          </a:p>
        </p:txBody>
      </p:sp>
    </p:spTree>
    <p:extLst>
      <p:ext uri="{BB962C8B-B14F-4D97-AF65-F5344CB8AC3E}">
        <p14:creationId xmlns:p14="http://schemas.microsoft.com/office/powerpoint/2010/main" val="157248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8ECB44-72CC-4486-BD5F-1D1C39EEAF34}"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81C22-FD41-4949-850F-9A2B3D00CBA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47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8ECB44-72CC-4486-BD5F-1D1C39EEAF34}"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81C22-FD41-4949-850F-9A2B3D00CBA4}" type="slidenum">
              <a:rPr lang="en-US" smtClean="0"/>
              <a:t>‹#›</a:t>
            </a:fld>
            <a:endParaRPr lang="en-US"/>
          </a:p>
        </p:txBody>
      </p:sp>
    </p:spTree>
    <p:extLst>
      <p:ext uri="{BB962C8B-B14F-4D97-AF65-F5344CB8AC3E}">
        <p14:creationId xmlns:p14="http://schemas.microsoft.com/office/powerpoint/2010/main" val="99585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8ECB44-72CC-4486-BD5F-1D1C39EEAF34}" type="datetimeFigureOut">
              <a:rPr lang="en-US" smtClean="0"/>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81C22-FD41-4949-850F-9A2B3D00CBA4}" type="slidenum">
              <a:rPr lang="en-US" smtClean="0"/>
              <a:t>‹#›</a:t>
            </a:fld>
            <a:endParaRPr lang="en-US"/>
          </a:p>
        </p:txBody>
      </p:sp>
    </p:spTree>
    <p:extLst>
      <p:ext uri="{BB962C8B-B14F-4D97-AF65-F5344CB8AC3E}">
        <p14:creationId xmlns:p14="http://schemas.microsoft.com/office/powerpoint/2010/main" val="370700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8ECB44-72CC-4486-BD5F-1D1C39EEAF34}" type="datetimeFigureOut">
              <a:rPr lang="en-US" smtClean="0"/>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81C22-FD41-4949-850F-9A2B3D00CBA4}" type="slidenum">
              <a:rPr lang="en-US" smtClean="0"/>
              <a:t>‹#›</a:t>
            </a:fld>
            <a:endParaRPr lang="en-US"/>
          </a:p>
        </p:txBody>
      </p:sp>
    </p:spTree>
    <p:extLst>
      <p:ext uri="{BB962C8B-B14F-4D97-AF65-F5344CB8AC3E}">
        <p14:creationId xmlns:p14="http://schemas.microsoft.com/office/powerpoint/2010/main" val="356206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ECB44-72CC-4486-BD5F-1D1C39EEAF34}" type="datetimeFigureOut">
              <a:rPr lang="en-US" smtClean="0"/>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781C22-FD41-4949-850F-9A2B3D00CBA4}" type="slidenum">
              <a:rPr lang="en-US" smtClean="0"/>
              <a:t>‹#›</a:t>
            </a:fld>
            <a:endParaRPr lang="en-US"/>
          </a:p>
        </p:txBody>
      </p:sp>
    </p:spTree>
    <p:extLst>
      <p:ext uri="{BB962C8B-B14F-4D97-AF65-F5344CB8AC3E}">
        <p14:creationId xmlns:p14="http://schemas.microsoft.com/office/powerpoint/2010/main" val="240729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8ECB44-72CC-4486-BD5F-1D1C39EEAF34}"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81C22-FD41-4949-850F-9A2B3D00CBA4}" type="slidenum">
              <a:rPr lang="en-US" smtClean="0"/>
              <a:t>‹#›</a:t>
            </a:fld>
            <a:endParaRPr lang="en-US"/>
          </a:p>
        </p:txBody>
      </p:sp>
    </p:spTree>
    <p:extLst>
      <p:ext uri="{BB962C8B-B14F-4D97-AF65-F5344CB8AC3E}">
        <p14:creationId xmlns:p14="http://schemas.microsoft.com/office/powerpoint/2010/main" val="322786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8ECB44-72CC-4486-BD5F-1D1C39EEAF34}"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81C22-FD41-4949-850F-9A2B3D00CBA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B8ECB44-72CC-4486-BD5F-1D1C39EEAF34}" type="datetimeFigureOut">
              <a:rPr lang="en-US" smtClean="0"/>
              <a:t>8/22/2022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8781C22-FD41-4949-850F-9A2B3D00CBA4}"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395567"/>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9201FB7-B99C-43D1-A686-68DF03EF52DE}"/>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artisticPlasticWrap/>
                    </a14:imgEffect>
                  </a14:imgLayer>
                </a14:imgProps>
              </a:ext>
              <a:ext uri="{28A0092B-C50C-407E-A947-70E740481C1C}">
                <a14:useLocalDpi xmlns:a14="http://schemas.microsoft.com/office/drawing/2010/main" val="0"/>
              </a:ext>
            </a:extLst>
          </a:blip>
          <a:stretch>
            <a:fillRect/>
          </a:stretch>
        </p:blipFill>
        <p:spPr>
          <a:xfrm>
            <a:off x="11130342" y="6017342"/>
            <a:ext cx="1004515" cy="65453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BA547-EC61-41C1-B106-5FC45CF8FD7C}" type="datetimeFigureOut">
              <a:rPr lang="en-US" smtClean="0"/>
              <a:t>8/22/2022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Planning and Community Development Department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99463-25ED-4029-820C-6A81D7F69A4E}" type="slidenum">
              <a:rPr lang="en-US" smtClean="0"/>
              <a:t>‹#›</a:t>
            </a:fld>
            <a:endParaRPr lang="en-US"/>
          </a:p>
        </p:txBody>
      </p:sp>
    </p:spTree>
    <p:extLst>
      <p:ext uri="{BB962C8B-B14F-4D97-AF65-F5344CB8AC3E}">
        <p14:creationId xmlns:p14="http://schemas.microsoft.com/office/powerpoint/2010/main" val="64888945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slide" Target="slide6.xml"/><Relationship Id="rId39" Type="http://schemas.openxmlformats.org/officeDocument/2006/relationships/slide" Target="slide19.xml"/><Relationship Id="rId21" Type="http://schemas.openxmlformats.org/officeDocument/2006/relationships/image" Target="../media/image21.png"/><Relationship Id="rId34" Type="http://schemas.openxmlformats.org/officeDocument/2006/relationships/slide" Target="slide14.xml"/><Relationship Id="rId42" Type="http://schemas.openxmlformats.org/officeDocument/2006/relationships/slide" Target="slide22.xml"/><Relationship Id="rId7"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slide" Target="slide9.xml"/><Relationship Id="rId41"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slide" Target="slide3.xml"/><Relationship Id="rId32" Type="http://schemas.openxmlformats.org/officeDocument/2006/relationships/slide" Target="slide12.xml"/><Relationship Id="rId37" Type="http://schemas.openxmlformats.org/officeDocument/2006/relationships/slide" Target="slide17.xml"/><Relationship Id="rId40" Type="http://schemas.openxmlformats.org/officeDocument/2006/relationships/slide" Target="slide20.xml"/><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slide" Target="slide2.xml"/><Relationship Id="rId28" Type="http://schemas.openxmlformats.org/officeDocument/2006/relationships/slide" Target="slide8.xml"/><Relationship Id="rId36" Type="http://schemas.openxmlformats.org/officeDocument/2006/relationships/slide" Target="slide16.xml"/><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slide" Target="slide11.xml"/><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slide" Target="slide7.xml"/><Relationship Id="rId30" Type="http://schemas.openxmlformats.org/officeDocument/2006/relationships/slide" Target="slide10.xml"/><Relationship Id="rId35" Type="http://schemas.openxmlformats.org/officeDocument/2006/relationships/slide" Target="slide15.xml"/><Relationship Id="rId8" Type="http://schemas.openxmlformats.org/officeDocument/2006/relationships/image" Target="../media/image8.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slide" Target="slide5.xml"/><Relationship Id="rId33" Type="http://schemas.openxmlformats.org/officeDocument/2006/relationships/slide" Target="slide13.xml"/><Relationship Id="rId38" Type="http://schemas.openxmlformats.org/officeDocument/2006/relationships/slide" Target="slide18.xml"/></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4.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1.jfif"/></Relationships>
</file>

<file path=ppt/slides/_rels/slide1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wsdot/874495701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6.jfi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7.jpeg"/></Relationships>
</file>

<file path=ppt/slides/_rels/slide22.xml.rels><?xml version="1.0" encoding="UTF-8" standalone="yes"?>
<Relationships xmlns="http://schemas.openxmlformats.org/package/2006/relationships"><Relationship Id="rId3" Type="http://schemas.openxmlformats.org/officeDocument/2006/relationships/image" Target="../media/image76.jfi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7.jpeg"/></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1.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8.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60.jfif"/><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D80F-9132-D35E-F990-9679A64A36F0}"/>
              </a:ext>
            </a:extLst>
          </p:cNvPr>
          <p:cNvSpPr>
            <a:spLocks noGrp="1"/>
          </p:cNvSpPr>
          <p:nvPr>
            <p:ph type="title"/>
          </p:nvPr>
        </p:nvSpPr>
        <p:spPr/>
        <p:txBody>
          <a:bodyPr/>
          <a:lstStyle/>
          <a:p>
            <a:r>
              <a:rPr lang="en-US" dirty="0"/>
              <a:t>Summary presentation</a:t>
            </a:r>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EF5FFD04-600F-459C-91BF-290CB1B34B52}"/>
                  </a:ext>
                </a:extLst>
              </p:cNvPr>
              <p:cNvGraphicFramePr>
                <a:graphicFrameLocks noChangeAspect="1"/>
              </p:cNvGraphicFramePr>
              <p:nvPr>
                <p:extLst>
                  <p:ext uri="{D42A27DB-BD31-4B8C-83A1-F6EECF244321}">
                    <p14:modId xmlns:p14="http://schemas.microsoft.com/office/powerpoint/2010/main" val="1253163758"/>
                  </p:ext>
                </p:extLst>
              </p:nvPr>
            </p:nvGraphicFramePr>
            <p:xfrm>
              <a:off x="1023938" y="2286000"/>
              <a:ext cx="9720262" cy="4022725"/>
            </p:xfrm>
            <a:graphic>
              <a:graphicData uri="http://schemas.microsoft.com/office/powerpoint/2016/summaryzoom">
                <psuz:summaryZm>
                  <psuz:summaryZmObj sectionId="{69C57413-6091-49E4-BDBE-98C56E62FDB3}">
                    <psuz:zmPr id="{00A97185-BA23-472B-AA68-84A199529BAE}" transitionDur="1000">
                      <p166:blipFill xmlns:p166="http://schemas.microsoft.com/office/powerpoint/2016/6/main">
                        <a:blip r:embed="rId3"/>
                        <a:stretch>
                          <a:fillRect/>
                        </a:stretch>
                      </p166:blipFill>
                      <p166:spPr xmlns:p166="http://schemas.microsoft.com/office/powerpoint/2016/6/main">
                        <a:xfrm>
                          <a:off x="716726" y="110625"/>
                          <a:ext cx="1609089" cy="905113"/>
                        </a:xfrm>
                        <a:prstGeom prst="rect">
                          <a:avLst/>
                        </a:prstGeom>
                        <a:ln w="3175">
                          <a:solidFill>
                            <a:prstClr val="ltGray"/>
                          </a:solidFill>
                        </a:ln>
                      </p166:spPr>
                    </psuz:zmPr>
                  </psuz:summaryZmObj>
                  <psuz:summaryZmObj sectionId="{911A1061-8F1B-46E4-A699-190C7E7014EB}">
                    <psuz:zmPr id="{C5BFCEB3-7DA5-4B7E-BBAF-4609CBB29343}" transitionDur="1000">
                      <p166:blipFill xmlns:p166="http://schemas.microsoft.com/office/powerpoint/2016/6/main">
                        <a:blip r:embed="rId4"/>
                        <a:stretch>
                          <a:fillRect/>
                        </a:stretch>
                      </p166:blipFill>
                      <p166:spPr xmlns:p166="http://schemas.microsoft.com/office/powerpoint/2016/6/main">
                        <a:xfrm>
                          <a:off x="2386156" y="110625"/>
                          <a:ext cx="1609089" cy="905113"/>
                        </a:xfrm>
                        <a:prstGeom prst="rect">
                          <a:avLst/>
                        </a:prstGeom>
                        <a:ln w="3175">
                          <a:solidFill>
                            <a:prstClr val="ltGray"/>
                          </a:solidFill>
                        </a:ln>
                      </p166:spPr>
                    </psuz:zmPr>
                  </psuz:summaryZmObj>
                  <psuz:summaryZmObj sectionId="{1A6C9A15-B24E-47AC-984B-74B5582B831E}">
                    <psuz:zmPr id="{9F8DE31C-9513-4364-8B95-C24BE5E48E8F}" transitionDur="1000">
                      <p166:blipFill xmlns:p166="http://schemas.microsoft.com/office/powerpoint/2016/6/main">
                        <a:blip r:embed="rId5"/>
                        <a:stretch>
                          <a:fillRect/>
                        </a:stretch>
                      </p166:blipFill>
                      <p166:spPr xmlns:p166="http://schemas.microsoft.com/office/powerpoint/2016/6/main">
                        <a:xfrm>
                          <a:off x="4055586" y="110625"/>
                          <a:ext cx="1609089" cy="905113"/>
                        </a:xfrm>
                        <a:prstGeom prst="rect">
                          <a:avLst/>
                        </a:prstGeom>
                        <a:ln w="3175">
                          <a:solidFill>
                            <a:prstClr val="ltGray"/>
                          </a:solidFill>
                        </a:ln>
                      </p166:spPr>
                    </psuz:zmPr>
                  </psuz:summaryZmObj>
                  <psuz:summaryZmObj sectionId="{579544D4-8FF0-4D33-847E-F34190D6083E}">
                    <psuz:zmPr id="{A6506A8A-8565-41BB-9A61-8B8685667A76}" transitionDur="1000">
                      <p166:blipFill xmlns:p166="http://schemas.microsoft.com/office/powerpoint/2016/6/main">
                        <a:blip r:embed="rId6"/>
                        <a:stretch>
                          <a:fillRect/>
                        </a:stretch>
                      </p166:blipFill>
                      <p166:spPr xmlns:p166="http://schemas.microsoft.com/office/powerpoint/2016/6/main">
                        <a:xfrm>
                          <a:off x="5725016" y="110625"/>
                          <a:ext cx="1609089" cy="905113"/>
                        </a:xfrm>
                        <a:prstGeom prst="rect">
                          <a:avLst/>
                        </a:prstGeom>
                        <a:ln w="3175">
                          <a:solidFill>
                            <a:prstClr val="ltGray"/>
                          </a:solidFill>
                        </a:ln>
                      </p166:spPr>
                    </psuz:zmPr>
                  </psuz:summaryZmObj>
                  <psuz:summaryZmObj sectionId="{184F04A1-0710-4F13-B50B-C4DC7BDB8A5D}">
                    <psuz:zmPr id="{AE63ED2B-88BB-44CA-9CDE-343ACB446801}" transitionDur="1000">
                      <p166:blipFill xmlns:p166="http://schemas.microsoft.com/office/powerpoint/2016/6/main">
                        <a:blip r:embed="rId7"/>
                        <a:stretch>
                          <a:fillRect/>
                        </a:stretch>
                      </p166:blipFill>
                      <p166:spPr xmlns:p166="http://schemas.microsoft.com/office/powerpoint/2016/6/main">
                        <a:xfrm>
                          <a:off x="7394446" y="110625"/>
                          <a:ext cx="1609089" cy="905113"/>
                        </a:xfrm>
                        <a:prstGeom prst="rect">
                          <a:avLst/>
                        </a:prstGeom>
                        <a:ln w="3175">
                          <a:solidFill>
                            <a:prstClr val="ltGray"/>
                          </a:solidFill>
                        </a:ln>
                      </p166:spPr>
                    </psuz:zmPr>
                  </psuz:summaryZmObj>
                  <psuz:summaryZmObj sectionId="{59EBE8DE-A32A-4FBF-B046-F19740CFD3DD}">
                    <psuz:zmPr id="{2C4D6061-2743-42B2-967D-C90A7CC8A1EB}" transitionDur="1000">
                      <p166:blipFill xmlns:p166="http://schemas.microsoft.com/office/powerpoint/2016/6/main">
                        <a:blip r:embed="rId8"/>
                        <a:stretch>
                          <a:fillRect/>
                        </a:stretch>
                      </p166:blipFill>
                      <p166:spPr xmlns:p166="http://schemas.microsoft.com/office/powerpoint/2016/6/main">
                        <a:xfrm>
                          <a:off x="716726" y="1076079"/>
                          <a:ext cx="1609089" cy="905113"/>
                        </a:xfrm>
                        <a:prstGeom prst="rect">
                          <a:avLst/>
                        </a:prstGeom>
                        <a:ln w="3175">
                          <a:solidFill>
                            <a:prstClr val="ltGray"/>
                          </a:solidFill>
                        </a:ln>
                      </p166:spPr>
                    </psuz:zmPr>
                  </psuz:summaryZmObj>
                  <psuz:summaryZmObj sectionId="{203CF7A5-6651-404E-A45C-A6A9A73A4234}">
                    <psuz:zmPr id="{EC67F211-8615-47E5-BAA6-31829C2FF344}" transitionDur="1000">
                      <p166:blipFill xmlns:p166="http://schemas.microsoft.com/office/powerpoint/2016/6/main">
                        <a:blip r:embed="rId9"/>
                        <a:stretch>
                          <a:fillRect/>
                        </a:stretch>
                      </p166:blipFill>
                      <p166:spPr xmlns:p166="http://schemas.microsoft.com/office/powerpoint/2016/6/main">
                        <a:xfrm>
                          <a:off x="2386156" y="1076079"/>
                          <a:ext cx="1609089" cy="905113"/>
                        </a:xfrm>
                        <a:prstGeom prst="rect">
                          <a:avLst/>
                        </a:prstGeom>
                        <a:ln w="3175">
                          <a:solidFill>
                            <a:prstClr val="ltGray"/>
                          </a:solidFill>
                        </a:ln>
                      </p166:spPr>
                    </psuz:zmPr>
                  </psuz:summaryZmObj>
                  <psuz:summaryZmObj sectionId="{AD6FE80D-4F8D-45A7-97A0-6E9567A452FE}">
                    <psuz:zmPr id="{29B9E79F-FDA2-43B2-BF73-7595BAFFE69A}" transitionDur="1000">
                      <p166:blipFill xmlns:p166="http://schemas.microsoft.com/office/powerpoint/2016/6/main">
                        <a:blip r:embed="rId10"/>
                        <a:stretch>
                          <a:fillRect/>
                        </a:stretch>
                      </p166:blipFill>
                      <p166:spPr xmlns:p166="http://schemas.microsoft.com/office/powerpoint/2016/6/main">
                        <a:xfrm>
                          <a:off x="4055586" y="1076079"/>
                          <a:ext cx="1609089" cy="905113"/>
                        </a:xfrm>
                        <a:prstGeom prst="rect">
                          <a:avLst/>
                        </a:prstGeom>
                        <a:ln w="3175">
                          <a:solidFill>
                            <a:prstClr val="ltGray"/>
                          </a:solidFill>
                        </a:ln>
                      </p166:spPr>
                    </psuz:zmPr>
                  </psuz:summaryZmObj>
                  <psuz:summaryZmObj sectionId="{29D1DF65-7A9A-4251-BF4E-EA62F16C3F24}">
                    <psuz:zmPr id="{22EF2164-0024-409E-B887-1928A5F6528A}" transitionDur="1000">
                      <p166:blipFill xmlns:p166="http://schemas.microsoft.com/office/powerpoint/2016/6/main">
                        <a:blip r:embed="rId11"/>
                        <a:stretch>
                          <a:fillRect/>
                        </a:stretch>
                      </p166:blipFill>
                      <p166:spPr xmlns:p166="http://schemas.microsoft.com/office/powerpoint/2016/6/main">
                        <a:xfrm>
                          <a:off x="5725016" y="1076079"/>
                          <a:ext cx="1609089" cy="905113"/>
                        </a:xfrm>
                        <a:prstGeom prst="rect">
                          <a:avLst/>
                        </a:prstGeom>
                        <a:ln w="3175">
                          <a:solidFill>
                            <a:prstClr val="ltGray"/>
                          </a:solidFill>
                        </a:ln>
                      </p166:spPr>
                    </psuz:zmPr>
                  </psuz:summaryZmObj>
                  <psuz:summaryZmObj sectionId="{547D93B0-FBC3-4372-BF80-C697C65365BC}">
                    <psuz:zmPr id="{B2FBAE1C-0480-4570-8980-97B6062AB7B8}" transitionDur="1000">
                      <p166:blipFill xmlns:p166="http://schemas.microsoft.com/office/powerpoint/2016/6/main">
                        <a:blip r:embed="rId12"/>
                        <a:stretch>
                          <a:fillRect/>
                        </a:stretch>
                      </p166:blipFill>
                      <p166:spPr xmlns:p166="http://schemas.microsoft.com/office/powerpoint/2016/6/main">
                        <a:xfrm>
                          <a:off x="7394446" y="1076079"/>
                          <a:ext cx="1609089" cy="905113"/>
                        </a:xfrm>
                        <a:prstGeom prst="rect">
                          <a:avLst/>
                        </a:prstGeom>
                        <a:ln w="3175">
                          <a:solidFill>
                            <a:prstClr val="ltGray"/>
                          </a:solidFill>
                        </a:ln>
                      </p166:spPr>
                    </psuz:zmPr>
                  </psuz:summaryZmObj>
                  <psuz:summaryZmObj sectionId="{782D6037-F9C8-4662-A99D-8DE5E66555BD}">
                    <psuz:zmPr id="{793419D9-8C51-451A-9D6B-532104C831E2}" transitionDur="1000">
                      <p166:blipFill xmlns:p166="http://schemas.microsoft.com/office/powerpoint/2016/6/main">
                        <a:blip r:embed="rId13"/>
                        <a:stretch>
                          <a:fillRect/>
                        </a:stretch>
                      </p166:blipFill>
                      <p166:spPr xmlns:p166="http://schemas.microsoft.com/office/powerpoint/2016/6/main">
                        <a:xfrm>
                          <a:off x="716726" y="2041533"/>
                          <a:ext cx="1609089" cy="905113"/>
                        </a:xfrm>
                        <a:prstGeom prst="rect">
                          <a:avLst/>
                        </a:prstGeom>
                        <a:ln w="3175">
                          <a:solidFill>
                            <a:prstClr val="ltGray"/>
                          </a:solidFill>
                        </a:ln>
                      </p166:spPr>
                    </psuz:zmPr>
                  </psuz:summaryZmObj>
                  <psuz:summaryZmObj sectionId="{F173771B-F57F-4303-8BF2-52699E1227CB}">
                    <psuz:zmPr id="{E9DF2074-0389-4696-B3ED-BF331D015B40}" transitionDur="1000">
                      <p166:blipFill xmlns:p166="http://schemas.microsoft.com/office/powerpoint/2016/6/main">
                        <a:blip r:embed="rId14"/>
                        <a:stretch>
                          <a:fillRect/>
                        </a:stretch>
                      </p166:blipFill>
                      <p166:spPr xmlns:p166="http://schemas.microsoft.com/office/powerpoint/2016/6/main">
                        <a:xfrm>
                          <a:off x="2386156" y="2041533"/>
                          <a:ext cx="1609089" cy="905113"/>
                        </a:xfrm>
                        <a:prstGeom prst="rect">
                          <a:avLst/>
                        </a:prstGeom>
                        <a:ln w="3175">
                          <a:solidFill>
                            <a:prstClr val="ltGray"/>
                          </a:solidFill>
                        </a:ln>
                      </p166:spPr>
                    </psuz:zmPr>
                  </psuz:summaryZmObj>
                  <psuz:summaryZmObj sectionId="{603FF181-F83B-4CEF-B0EA-8FB0825D484A}">
                    <psuz:zmPr id="{1CF33B09-9739-4CB7-9D7D-D947CEF016AB}" transitionDur="1000">
                      <p166:blipFill xmlns:p166="http://schemas.microsoft.com/office/powerpoint/2016/6/main">
                        <a:blip r:embed="rId15"/>
                        <a:stretch>
                          <a:fillRect/>
                        </a:stretch>
                      </p166:blipFill>
                      <p166:spPr xmlns:p166="http://schemas.microsoft.com/office/powerpoint/2016/6/main">
                        <a:xfrm>
                          <a:off x="4055586" y="2041533"/>
                          <a:ext cx="1609089" cy="905113"/>
                        </a:xfrm>
                        <a:prstGeom prst="rect">
                          <a:avLst/>
                        </a:prstGeom>
                        <a:ln w="3175">
                          <a:solidFill>
                            <a:prstClr val="ltGray"/>
                          </a:solidFill>
                        </a:ln>
                      </p166:spPr>
                    </psuz:zmPr>
                  </psuz:summaryZmObj>
                  <psuz:summaryZmObj sectionId="{F58DBE03-53EB-4482-9C48-387F6CDA4A13}">
                    <psuz:zmPr id="{08BF1287-BB7E-4514-BAAC-F10936498292}" transitionDur="1000">
                      <p166:blipFill xmlns:p166="http://schemas.microsoft.com/office/powerpoint/2016/6/main">
                        <a:blip r:embed="rId16"/>
                        <a:stretch>
                          <a:fillRect/>
                        </a:stretch>
                      </p166:blipFill>
                      <p166:spPr xmlns:p166="http://schemas.microsoft.com/office/powerpoint/2016/6/main">
                        <a:xfrm>
                          <a:off x="5725016" y="2041533"/>
                          <a:ext cx="1609089" cy="905113"/>
                        </a:xfrm>
                        <a:prstGeom prst="rect">
                          <a:avLst/>
                        </a:prstGeom>
                        <a:ln w="3175">
                          <a:solidFill>
                            <a:prstClr val="ltGray"/>
                          </a:solidFill>
                        </a:ln>
                      </p166:spPr>
                    </psuz:zmPr>
                  </psuz:summaryZmObj>
                  <psuz:summaryZmObj sectionId="{3C649FF6-A9DA-4597-ACCA-E80197462C4F}">
                    <psuz:zmPr id="{F1473E48-5FB6-4E26-8596-DA4C3F08CDAA}" transitionDur="1000">
                      <p166:blipFill xmlns:p166="http://schemas.microsoft.com/office/powerpoint/2016/6/main">
                        <a:blip r:embed="rId17"/>
                        <a:stretch>
                          <a:fillRect/>
                        </a:stretch>
                      </p166:blipFill>
                      <p166:spPr xmlns:p166="http://schemas.microsoft.com/office/powerpoint/2016/6/main">
                        <a:xfrm>
                          <a:off x="7394446" y="2041533"/>
                          <a:ext cx="1609089" cy="905113"/>
                        </a:xfrm>
                        <a:prstGeom prst="rect">
                          <a:avLst/>
                        </a:prstGeom>
                        <a:ln w="3175">
                          <a:solidFill>
                            <a:prstClr val="ltGray"/>
                          </a:solidFill>
                        </a:ln>
                      </p166:spPr>
                    </psuz:zmPr>
                  </psuz:summaryZmObj>
                  <psuz:summaryZmObj sectionId="{D921F1F0-CC71-41C5-A5C8-F65C007B7ABE}">
                    <psuz:zmPr id="{A147B6A0-3F1D-4998-9F3D-462AA242876C}" transitionDur="1000">
                      <p166:blipFill xmlns:p166="http://schemas.microsoft.com/office/powerpoint/2016/6/main">
                        <a:blip r:embed="rId18"/>
                        <a:stretch>
                          <a:fillRect/>
                        </a:stretch>
                      </p166:blipFill>
                      <p166:spPr xmlns:p166="http://schemas.microsoft.com/office/powerpoint/2016/6/main">
                        <a:xfrm>
                          <a:off x="716726" y="3006987"/>
                          <a:ext cx="1609089" cy="905113"/>
                        </a:xfrm>
                        <a:prstGeom prst="rect">
                          <a:avLst/>
                        </a:prstGeom>
                        <a:ln w="3175">
                          <a:solidFill>
                            <a:prstClr val="ltGray"/>
                          </a:solidFill>
                        </a:ln>
                      </p166:spPr>
                    </psuz:zmPr>
                  </psuz:summaryZmObj>
                  <psuz:summaryZmObj sectionId="{CE79E463-7372-4299-91C4-FCB7D15471E6}">
                    <psuz:zmPr id="{D5387017-9B94-4186-AA95-8FB637B6B29D}" transitionDur="1000">
                      <p166:blipFill xmlns:p166="http://schemas.microsoft.com/office/powerpoint/2016/6/main">
                        <a:blip r:embed="rId19"/>
                        <a:stretch>
                          <a:fillRect/>
                        </a:stretch>
                      </p166:blipFill>
                      <p166:spPr xmlns:p166="http://schemas.microsoft.com/office/powerpoint/2016/6/main">
                        <a:xfrm>
                          <a:off x="2386156" y="3006987"/>
                          <a:ext cx="1609089" cy="905113"/>
                        </a:xfrm>
                        <a:prstGeom prst="rect">
                          <a:avLst/>
                        </a:prstGeom>
                        <a:ln w="3175">
                          <a:solidFill>
                            <a:prstClr val="ltGray"/>
                          </a:solidFill>
                        </a:ln>
                      </p166:spPr>
                    </psuz:zmPr>
                  </psuz:summaryZmObj>
                  <psuz:summaryZmObj sectionId="{62AC307D-2992-4994-B148-A75221810D23}">
                    <psuz:zmPr id="{7713D04D-4D43-4A58-9A8E-E8A85CF28C57}" transitionDur="1000">
                      <p166:blipFill xmlns:p166="http://schemas.microsoft.com/office/powerpoint/2016/6/main">
                        <a:blip r:embed="rId20"/>
                        <a:stretch>
                          <a:fillRect/>
                        </a:stretch>
                      </p166:blipFill>
                      <p166:spPr xmlns:p166="http://schemas.microsoft.com/office/powerpoint/2016/6/main">
                        <a:xfrm>
                          <a:off x="4055586" y="3006987"/>
                          <a:ext cx="1609089" cy="905113"/>
                        </a:xfrm>
                        <a:prstGeom prst="rect">
                          <a:avLst/>
                        </a:prstGeom>
                        <a:ln w="3175">
                          <a:solidFill>
                            <a:prstClr val="ltGray"/>
                          </a:solidFill>
                        </a:ln>
                      </p166:spPr>
                    </psuz:zmPr>
                  </psuz:summaryZmObj>
                  <psuz:summaryZmObj sectionId="{3401B55A-8113-4B3C-9127-BAC6B8727193}">
                    <psuz:zmPr id="{3F13032D-2B10-497D-ABAF-C8BBC408ACDD}" transitionDur="1000">
                      <p166:blipFill xmlns:p166="http://schemas.microsoft.com/office/powerpoint/2016/6/main">
                        <a:blip r:embed="rId21"/>
                        <a:stretch>
                          <a:fillRect/>
                        </a:stretch>
                      </p166:blipFill>
                      <p166:spPr xmlns:p166="http://schemas.microsoft.com/office/powerpoint/2016/6/main">
                        <a:xfrm>
                          <a:off x="5725016" y="3006987"/>
                          <a:ext cx="1609089" cy="905113"/>
                        </a:xfrm>
                        <a:prstGeom prst="rect">
                          <a:avLst/>
                        </a:prstGeom>
                        <a:ln w="3175">
                          <a:solidFill>
                            <a:prstClr val="ltGray"/>
                          </a:solidFill>
                        </a:ln>
                      </p166:spPr>
                    </psuz:zmPr>
                  </psuz:summaryZmObj>
                  <psuz:summaryZmObj sectionId="{2CFFE9B5-C113-4EEF-8AFF-9A713F0709E4}">
                    <psuz:zmPr id="{B27C5313-FA8D-4482-A84C-CA752F2F5228}" transitionDur="1000">
                      <p166:blipFill xmlns:p166="http://schemas.microsoft.com/office/powerpoint/2016/6/main">
                        <a:blip r:embed="rId22"/>
                        <a:stretch>
                          <a:fillRect/>
                        </a:stretch>
                      </p166:blipFill>
                      <p166:spPr xmlns:p166="http://schemas.microsoft.com/office/powerpoint/2016/6/main">
                        <a:xfrm>
                          <a:off x="7394446" y="3006987"/>
                          <a:ext cx="1609089" cy="905113"/>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EF5FFD04-600F-459C-91BF-290CB1B34B52}"/>
                  </a:ext>
                </a:extLst>
              </p:cNvPr>
              <p:cNvGrpSpPr>
                <a:grpSpLocks noGrp="1" noUngrp="1" noRot="1" noChangeAspect="1" noMove="1" noResize="1"/>
              </p:cNvGrpSpPr>
              <p:nvPr/>
            </p:nvGrpSpPr>
            <p:grpSpPr>
              <a:xfrm>
                <a:off x="1023938" y="2286000"/>
                <a:ext cx="9720262" cy="4022725"/>
                <a:chOff x="1023938" y="2286000"/>
                <a:chExt cx="9720262" cy="4022725"/>
              </a:xfrm>
            </p:grpSpPr>
            <p:pic>
              <p:nvPicPr>
                <p:cNvPr id="6" name="Picture 6">
                  <a:hlinkClick r:id="rId23"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1740664" y="2396625"/>
                  <a:ext cx="1609089" cy="905113"/>
                </a:xfrm>
                <a:prstGeom prst="rect">
                  <a:avLst/>
                </a:prstGeom>
                <a:ln w="3175">
                  <a:solidFill>
                    <a:prstClr val="ltGray"/>
                  </a:solidFill>
                </a:ln>
              </p:spPr>
            </p:pic>
            <p:pic>
              <p:nvPicPr>
                <p:cNvPr id="7" name="Picture 7">
                  <a:hlinkClick r:id="rId24"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3410094" y="2396625"/>
                  <a:ext cx="1609089" cy="905113"/>
                </a:xfrm>
                <a:prstGeom prst="rect">
                  <a:avLst/>
                </a:prstGeom>
                <a:ln w="3175">
                  <a:solidFill>
                    <a:prstClr val="ltGray"/>
                  </a:solidFill>
                </a:ln>
              </p:spPr>
            </p:pic>
            <p:pic>
              <p:nvPicPr>
                <p:cNvPr id="8" name="Picture 8">
                  <a:hlinkClick r:id="rId25"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5079524" y="2396625"/>
                  <a:ext cx="1609089" cy="905113"/>
                </a:xfrm>
                <a:prstGeom prst="rect">
                  <a:avLst/>
                </a:prstGeom>
                <a:ln w="3175">
                  <a:solidFill>
                    <a:prstClr val="ltGray"/>
                  </a:solidFill>
                </a:ln>
              </p:spPr>
            </p:pic>
            <p:pic>
              <p:nvPicPr>
                <p:cNvPr id="9" name="Picture 9">
                  <a:hlinkClick r:id="rId26"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6748954" y="2396625"/>
                  <a:ext cx="1609089" cy="905113"/>
                </a:xfrm>
                <a:prstGeom prst="rect">
                  <a:avLst/>
                </a:prstGeom>
                <a:ln w="3175">
                  <a:solidFill>
                    <a:prstClr val="ltGray"/>
                  </a:solidFill>
                </a:ln>
              </p:spPr>
            </p:pic>
            <p:pic>
              <p:nvPicPr>
                <p:cNvPr id="10" name="Picture 10">
                  <a:hlinkClick r:id="rId27"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8418384" y="2396625"/>
                  <a:ext cx="1609089" cy="905113"/>
                </a:xfrm>
                <a:prstGeom prst="rect">
                  <a:avLst/>
                </a:prstGeom>
                <a:ln w="3175">
                  <a:solidFill>
                    <a:prstClr val="ltGray"/>
                  </a:solidFill>
                </a:ln>
              </p:spPr>
            </p:pic>
            <p:pic>
              <p:nvPicPr>
                <p:cNvPr id="11" name="Picture 11">
                  <a:hlinkClick r:id="rId28"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1740664" y="3362079"/>
                  <a:ext cx="1609089" cy="905113"/>
                </a:xfrm>
                <a:prstGeom prst="rect">
                  <a:avLst/>
                </a:prstGeom>
                <a:ln w="3175">
                  <a:solidFill>
                    <a:prstClr val="ltGray"/>
                  </a:solidFill>
                </a:ln>
              </p:spPr>
            </p:pic>
            <p:pic>
              <p:nvPicPr>
                <p:cNvPr id="12" name="Picture 12">
                  <a:hlinkClick r:id="rId29"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3410094" y="3362079"/>
                  <a:ext cx="1609089" cy="905113"/>
                </a:xfrm>
                <a:prstGeom prst="rect">
                  <a:avLst/>
                </a:prstGeom>
                <a:ln w="3175">
                  <a:solidFill>
                    <a:prstClr val="ltGray"/>
                  </a:solidFill>
                </a:ln>
              </p:spPr>
            </p:pic>
            <p:pic>
              <p:nvPicPr>
                <p:cNvPr id="13" name="Picture 13">
                  <a:hlinkClick r:id="rId30"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5079524" y="3362079"/>
                  <a:ext cx="1609089" cy="905113"/>
                </a:xfrm>
                <a:prstGeom prst="rect">
                  <a:avLst/>
                </a:prstGeom>
                <a:ln w="3175">
                  <a:solidFill>
                    <a:prstClr val="ltGray"/>
                  </a:solidFill>
                </a:ln>
              </p:spPr>
            </p:pic>
            <p:pic>
              <p:nvPicPr>
                <p:cNvPr id="14" name="Picture 14">
                  <a:hlinkClick r:id="rId31" action="ppaction://hlinksldjump"/>
                </p:cNvPr>
                <p:cNvPicPr>
                  <a:picLocks noSelect="1" noRot="1" noChangeAspect="1" noMove="1" noResize="1" noEditPoints="1" noAdjustHandles="1" noChangeArrowheads="1" noChangeShapeType="1"/>
                </p:cNvPicPr>
                <p:nvPr/>
              </p:nvPicPr>
              <p:blipFill>
                <a:blip r:embed="rId11"/>
                <a:stretch>
                  <a:fillRect/>
                </a:stretch>
              </p:blipFill>
              <p:spPr>
                <a:xfrm>
                  <a:off x="6748954" y="3362079"/>
                  <a:ext cx="1609089" cy="905113"/>
                </a:xfrm>
                <a:prstGeom prst="rect">
                  <a:avLst/>
                </a:prstGeom>
                <a:ln w="3175">
                  <a:solidFill>
                    <a:prstClr val="ltGray"/>
                  </a:solidFill>
                </a:ln>
              </p:spPr>
            </p:pic>
            <p:pic>
              <p:nvPicPr>
                <p:cNvPr id="15" name="Picture 15">
                  <a:hlinkClick r:id="rId32" action="ppaction://hlinksldjump"/>
                </p:cNvPr>
                <p:cNvPicPr>
                  <a:picLocks noSelect="1" noRot="1" noChangeAspect="1" noMove="1" noResize="1" noEditPoints="1" noAdjustHandles="1" noChangeArrowheads="1" noChangeShapeType="1"/>
                </p:cNvPicPr>
                <p:nvPr/>
              </p:nvPicPr>
              <p:blipFill>
                <a:blip r:embed="rId12"/>
                <a:stretch>
                  <a:fillRect/>
                </a:stretch>
              </p:blipFill>
              <p:spPr>
                <a:xfrm>
                  <a:off x="8418384" y="3362079"/>
                  <a:ext cx="1609089" cy="905113"/>
                </a:xfrm>
                <a:prstGeom prst="rect">
                  <a:avLst/>
                </a:prstGeom>
                <a:ln w="3175">
                  <a:solidFill>
                    <a:prstClr val="ltGray"/>
                  </a:solidFill>
                </a:ln>
              </p:spPr>
            </p:pic>
            <p:pic>
              <p:nvPicPr>
                <p:cNvPr id="16" name="Picture 16">
                  <a:hlinkClick r:id="rId33" action="ppaction://hlinksldjump"/>
                </p:cNvPr>
                <p:cNvPicPr>
                  <a:picLocks noSelect="1" noRot="1" noChangeAspect="1" noMove="1" noResize="1" noEditPoints="1" noAdjustHandles="1" noChangeArrowheads="1" noChangeShapeType="1"/>
                </p:cNvPicPr>
                <p:nvPr/>
              </p:nvPicPr>
              <p:blipFill>
                <a:blip r:embed="rId13"/>
                <a:stretch>
                  <a:fillRect/>
                </a:stretch>
              </p:blipFill>
              <p:spPr>
                <a:xfrm>
                  <a:off x="1740664" y="4327533"/>
                  <a:ext cx="1609089" cy="905113"/>
                </a:xfrm>
                <a:prstGeom prst="rect">
                  <a:avLst/>
                </a:prstGeom>
                <a:ln w="3175">
                  <a:solidFill>
                    <a:prstClr val="ltGray"/>
                  </a:solidFill>
                </a:ln>
              </p:spPr>
            </p:pic>
            <p:pic>
              <p:nvPicPr>
                <p:cNvPr id="17" name="Picture 17">
                  <a:hlinkClick r:id="rId34" action="ppaction://hlinksldjump"/>
                </p:cNvPr>
                <p:cNvPicPr>
                  <a:picLocks noSelect="1" noRot="1" noChangeAspect="1" noMove="1" noResize="1" noEditPoints="1" noAdjustHandles="1" noChangeArrowheads="1" noChangeShapeType="1"/>
                </p:cNvPicPr>
                <p:nvPr/>
              </p:nvPicPr>
              <p:blipFill>
                <a:blip r:embed="rId14"/>
                <a:stretch>
                  <a:fillRect/>
                </a:stretch>
              </p:blipFill>
              <p:spPr>
                <a:xfrm>
                  <a:off x="3410094" y="4327533"/>
                  <a:ext cx="1609089" cy="905113"/>
                </a:xfrm>
                <a:prstGeom prst="rect">
                  <a:avLst/>
                </a:prstGeom>
                <a:ln w="3175">
                  <a:solidFill>
                    <a:prstClr val="ltGray"/>
                  </a:solidFill>
                </a:ln>
              </p:spPr>
            </p:pic>
            <p:pic>
              <p:nvPicPr>
                <p:cNvPr id="18" name="Picture 18">
                  <a:hlinkClick r:id="rId35" action="ppaction://hlinksldjump"/>
                </p:cNvPr>
                <p:cNvPicPr>
                  <a:picLocks noSelect="1" noRot="1" noChangeAspect="1" noMove="1" noResize="1" noEditPoints="1" noAdjustHandles="1" noChangeArrowheads="1" noChangeShapeType="1"/>
                </p:cNvPicPr>
                <p:nvPr/>
              </p:nvPicPr>
              <p:blipFill>
                <a:blip r:embed="rId15"/>
                <a:stretch>
                  <a:fillRect/>
                </a:stretch>
              </p:blipFill>
              <p:spPr>
                <a:xfrm>
                  <a:off x="5079524" y="4327533"/>
                  <a:ext cx="1609089" cy="905113"/>
                </a:xfrm>
                <a:prstGeom prst="rect">
                  <a:avLst/>
                </a:prstGeom>
                <a:ln w="3175">
                  <a:solidFill>
                    <a:prstClr val="ltGray"/>
                  </a:solidFill>
                </a:ln>
              </p:spPr>
            </p:pic>
            <p:pic>
              <p:nvPicPr>
                <p:cNvPr id="19" name="Picture 19">
                  <a:hlinkClick r:id="rId36" action="ppaction://hlinksldjump"/>
                </p:cNvPr>
                <p:cNvPicPr>
                  <a:picLocks noSelect="1" noRot="1" noChangeAspect="1" noMove="1" noResize="1" noEditPoints="1" noAdjustHandles="1" noChangeArrowheads="1" noChangeShapeType="1"/>
                </p:cNvPicPr>
                <p:nvPr/>
              </p:nvPicPr>
              <p:blipFill>
                <a:blip r:embed="rId16"/>
                <a:stretch>
                  <a:fillRect/>
                </a:stretch>
              </p:blipFill>
              <p:spPr>
                <a:xfrm>
                  <a:off x="6748954" y="4327533"/>
                  <a:ext cx="1609089" cy="905113"/>
                </a:xfrm>
                <a:prstGeom prst="rect">
                  <a:avLst/>
                </a:prstGeom>
                <a:ln w="3175">
                  <a:solidFill>
                    <a:prstClr val="ltGray"/>
                  </a:solidFill>
                </a:ln>
              </p:spPr>
            </p:pic>
            <p:pic>
              <p:nvPicPr>
                <p:cNvPr id="20" name="Picture 20">
                  <a:hlinkClick r:id="rId37" action="ppaction://hlinksldjump"/>
                </p:cNvPr>
                <p:cNvPicPr>
                  <a:picLocks noSelect="1" noRot="1" noChangeAspect="1" noMove="1" noResize="1" noEditPoints="1" noAdjustHandles="1" noChangeArrowheads="1" noChangeShapeType="1"/>
                </p:cNvPicPr>
                <p:nvPr/>
              </p:nvPicPr>
              <p:blipFill>
                <a:blip r:embed="rId17"/>
                <a:stretch>
                  <a:fillRect/>
                </a:stretch>
              </p:blipFill>
              <p:spPr>
                <a:xfrm>
                  <a:off x="8418384" y="4327533"/>
                  <a:ext cx="1609089" cy="905113"/>
                </a:xfrm>
                <a:prstGeom prst="rect">
                  <a:avLst/>
                </a:prstGeom>
                <a:ln w="3175">
                  <a:solidFill>
                    <a:prstClr val="ltGray"/>
                  </a:solidFill>
                </a:ln>
              </p:spPr>
            </p:pic>
            <p:pic>
              <p:nvPicPr>
                <p:cNvPr id="21" name="Picture 21">
                  <a:hlinkClick r:id="rId38" action="ppaction://hlinksldjump"/>
                </p:cNvPr>
                <p:cNvPicPr>
                  <a:picLocks noSelect="1" noRot="1" noChangeAspect="1" noMove="1" noResize="1" noEditPoints="1" noAdjustHandles="1" noChangeArrowheads="1" noChangeShapeType="1"/>
                </p:cNvPicPr>
                <p:nvPr/>
              </p:nvPicPr>
              <p:blipFill>
                <a:blip r:embed="rId18"/>
                <a:stretch>
                  <a:fillRect/>
                </a:stretch>
              </p:blipFill>
              <p:spPr>
                <a:xfrm>
                  <a:off x="1740664" y="5292987"/>
                  <a:ext cx="1609089" cy="905113"/>
                </a:xfrm>
                <a:prstGeom prst="rect">
                  <a:avLst/>
                </a:prstGeom>
                <a:ln w="3175">
                  <a:solidFill>
                    <a:prstClr val="ltGray"/>
                  </a:solidFill>
                </a:ln>
              </p:spPr>
            </p:pic>
            <p:pic>
              <p:nvPicPr>
                <p:cNvPr id="22" name="Picture 22">
                  <a:hlinkClick r:id="rId39" action="ppaction://hlinksldjump"/>
                </p:cNvPr>
                <p:cNvPicPr>
                  <a:picLocks noSelect="1" noRot="1" noChangeAspect="1" noMove="1" noResize="1" noEditPoints="1" noAdjustHandles="1" noChangeArrowheads="1" noChangeShapeType="1"/>
                </p:cNvPicPr>
                <p:nvPr/>
              </p:nvPicPr>
              <p:blipFill>
                <a:blip r:embed="rId19"/>
                <a:stretch>
                  <a:fillRect/>
                </a:stretch>
              </p:blipFill>
              <p:spPr>
                <a:xfrm>
                  <a:off x="3410094" y="5292987"/>
                  <a:ext cx="1609089" cy="905113"/>
                </a:xfrm>
                <a:prstGeom prst="rect">
                  <a:avLst/>
                </a:prstGeom>
                <a:ln w="3175">
                  <a:solidFill>
                    <a:prstClr val="ltGray"/>
                  </a:solidFill>
                </a:ln>
              </p:spPr>
            </p:pic>
            <p:pic>
              <p:nvPicPr>
                <p:cNvPr id="23" name="Picture 23">
                  <a:hlinkClick r:id="rId40" action="ppaction://hlinksldjump"/>
                </p:cNvPr>
                <p:cNvPicPr>
                  <a:picLocks noSelect="1" noRot="1" noChangeAspect="1" noMove="1" noResize="1" noEditPoints="1" noAdjustHandles="1" noChangeArrowheads="1" noChangeShapeType="1"/>
                </p:cNvPicPr>
                <p:nvPr/>
              </p:nvPicPr>
              <p:blipFill>
                <a:blip r:embed="rId20"/>
                <a:stretch>
                  <a:fillRect/>
                </a:stretch>
              </p:blipFill>
              <p:spPr>
                <a:xfrm>
                  <a:off x="5079524" y="5292987"/>
                  <a:ext cx="1609089" cy="905113"/>
                </a:xfrm>
                <a:prstGeom prst="rect">
                  <a:avLst/>
                </a:prstGeom>
                <a:ln w="3175">
                  <a:solidFill>
                    <a:prstClr val="ltGray"/>
                  </a:solidFill>
                </a:ln>
              </p:spPr>
            </p:pic>
            <p:pic>
              <p:nvPicPr>
                <p:cNvPr id="24" name="Picture 24">
                  <a:hlinkClick r:id="rId41" action="ppaction://hlinksldjump"/>
                </p:cNvPr>
                <p:cNvPicPr>
                  <a:picLocks noSelect="1" noRot="1" noChangeAspect="1" noMove="1" noResize="1" noEditPoints="1" noAdjustHandles="1" noChangeArrowheads="1" noChangeShapeType="1"/>
                </p:cNvPicPr>
                <p:nvPr/>
              </p:nvPicPr>
              <p:blipFill>
                <a:blip r:embed="rId21"/>
                <a:stretch>
                  <a:fillRect/>
                </a:stretch>
              </p:blipFill>
              <p:spPr>
                <a:xfrm>
                  <a:off x="6748954" y="5292987"/>
                  <a:ext cx="1609089" cy="905113"/>
                </a:xfrm>
                <a:prstGeom prst="rect">
                  <a:avLst/>
                </a:prstGeom>
                <a:ln w="3175">
                  <a:solidFill>
                    <a:prstClr val="ltGray"/>
                  </a:solidFill>
                </a:ln>
              </p:spPr>
            </p:pic>
            <p:pic>
              <p:nvPicPr>
                <p:cNvPr id="25" name="Picture 25">
                  <a:hlinkClick r:id="rId42" action="ppaction://hlinksldjump"/>
                </p:cNvPr>
                <p:cNvPicPr>
                  <a:picLocks noSelect="1" noRot="1" noChangeAspect="1" noMove="1" noResize="1" noEditPoints="1" noAdjustHandles="1" noChangeArrowheads="1" noChangeShapeType="1"/>
                </p:cNvPicPr>
                <p:nvPr/>
              </p:nvPicPr>
              <p:blipFill>
                <a:blip r:embed="rId22"/>
                <a:stretch>
                  <a:fillRect/>
                </a:stretch>
              </p:blipFill>
              <p:spPr>
                <a:xfrm>
                  <a:off x="8418384" y="5292987"/>
                  <a:ext cx="1609089" cy="905113"/>
                </a:xfrm>
                <a:prstGeom prst="rect">
                  <a:avLst/>
                </a:prstGeom>
                <a:ln w="3175">
                  <a:solidFill>
                    <a:prstClr val="ltGray"/>
                  </a:solidFill>
                </a:ln>
              </p:spPr>
            </p:pic>
          </p:grpSp>
        </mc:Fallback>
      </mc:AlternateContent>
    </p:spTree>
    <p:extLst>
      <p:ext uri="{BB962C8B-B14F-4D97-AF65-F5344CB8AC3E}">
        <p14:creationId xmlns:p14="http://schemas.microsoft.com/office/powerpoint/2010/main" val="310016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9">
            <a:extLst>
              <a:ext uri="{FF2B5EF4-FFF2-40B4-BE49-F238E27FC236}">
                <a16:creationId xmlns:a16="http://schemas.microsoft.com/office/drawing/2014/main" id="{82F46358-0DB7-443D-99CD-E17948D195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Rectangle 11">
            <a:extLst>
              <a:ext uri="{FF2B5EF4-FFF2-40B4-BE49-F238E27FC236}">
                <a16:creationId xmlns:a16="http://schemas.microsoft.com/office/drawing/2014/main" id="{841ADA27-F8D7-4034-AACF-0E2C0E254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atellite view of a city&#10;&#10;Description automatically generated with low confidence">
            <a:extLst>
              <a:ext uri="{FF2B5EF4-FFF2-40B4-BE49-F238E27FC236}">
                <a16:creationId xmlns:a16="http://schemas.microsoft.com/office/drawing/2014/main" id="{B216FC1F-108C-4A0C-B343-B7CC8C727B46}"/>
              </a:ext>
            </a:extLst>
          </p:cNvPr>
          <p:cNvPicPr>
            <a:picLocks noChangeAspect="1"/>
          </p:cNvPicPr>
          <p:nvPr/>
        </p:nvPicPr>
        <p:blipFill rotWithShape="1">
          <a:blip r:embed="rId3">
            <a:alphaModFix amt="40000"/>
          </a:blip>
          <a:srcRect t="4983" b="8810"/>
          <a:stretch/>
        </p:blipFill>
        <p:spPr>
          <a:xfrm>
            <a:off x="142633" y="10"/>
            <a:ext cx="12191980" cy="6857990"/>
          </a:xfrm>
          <a:prstGeom prst="rect">
            <a:avLst/>
          </a:prstGeom>
        </p:spPr>
      </p:pic>
      <p:sp>
        <p:nvSpPr>
          <p:cNvPr id="2" name="Title 1">
            <a:extLst>
              <a:ext uri="{FF2B5EF4-FFF2-40B4-BE49-F238E27FC236}">
                <a16:creationId xmlns:a16="http://schemas.microsoft.com/office/drawing/2014/main" id="{755C9A03-4D09-4FCC-9E5D-7CD663715439}"/>
              </a:ext>
            </a:extLst>
          </p:cNvPr>
          <p:cNvSpPr>
            <a:spLocks noGrp="1"/>
          </p:cNvSpPr>
          <p:nvPr>
            <p:ph type="title"/>
          </p:nvPr>
        </p:nvSpPr>
        <p:spPr>
          <a:xfrm>
            <a:off x="1024128" y="585216"/>
            <a:ext cx="9720072" cy="1499616"/>
          </a:xfrm>
        </p:spPr>
        <p:txBody>
          <a:bodyPr vert="horz" lIns="91440" tIns="45720" rIns="91440" bIns="45720" rtlCol="0" anchor="ctr">
            <a:normAutofit/>
          </a:bodyPr>
          <a:lstStyle/>
          <a:p>
            <a:pPr algn="r"/>
            <a:r>
              <a:rPr kumimoji="0" lang="en-US" sz="5000" b="0" i="0" u="none" strike="noStrike" normalizeH="0" noProof="0" dirty="0">
                <a:ln>
                  <a:noFill/>
                </a:ln>
                <a:solidFill>
                  <a:srgbClr val="FFFFFF"/>
                </a:solidFill>
                <a:effectLst/>
                <a:uLnTx/>
                <a:uFillTx/>
              </a:rPr>
              <a:t>Project Permit TimeLine</a:t>
            </a:r>
            <a:endParaRPr lang="en-US" sz="5000" dirty="0">
              <a:solidFill>
                <a:srgbClr val="FFFFFF"/>
              </a:solidFill>
            </a:endParaRPr>
          </a:p>
        </p:txBody>
      </p:sp>
      <p:cxnSp>
        <p:nvCxnSpPr>
          <p:cNvPr id="28" name="Straight Connector 13">
            <a:extLst>
              <a:ext uri="{FF2B5EF4-FFF2-40B4-BE49-F238E27FC236}">
                <a16:creationId xmlns:a16="http://schemas.microsoft.com/office/drawing/2014/main" id="{9CC82DC8-E7AF-4E0A-B62F-9B79E706D9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EFFE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F9E1862-6E5C-2D2F-EE7C-430E6D315CDA}"/>
              </a:ext>
            </a:extLst>
          </p:cNvPr>
          <p:cNvSpPr txBox="1"/>
          <p:nvPr/>
        </p:nvSpPr>
        <p:spPr>
          <a:xfrm>
            <a:off x="7136235" y="1891717"/>
            <a:ext cx="4648201" cy="4023360"/>
          </a:xfrm>
          <a:prstGeom prst="rect">
            <a:avLst/>
          </a:prstGeom>
        </p:spPr>
        <p:txBody>
          <a:bodyPr vert="horz" lIns="45720" tIns="45720" rIns="45720" bIns="45720" rtlCol="0">
            <a:normAutofit/>
          </a:bodyPr>
          <a:lstStyle/>
          <a:p>
            <a:pPr algn="r" defTabSz="914400">
              <a:lnSpc>
                <a:spcPct val="90000"/>
              </a:lnSpc>
              <a:spcAft>
                <a:spcPts val="600"/>
              </a:spcAft>
              <a:buClr>
                <a:schemeClr val="accent2"/>
              </a:buClr>
            </a:pPr>
            <a:r>
              <a:rPr lang="en-US" dirty="0">
                <a:solidFill>
                  <a:srgbClr val="FFFFFF"/>
                </a:solidFill>
              </a:rPr>
              <a:t>Concept Meeting Spring 2021</a:t>
            </a:r>
          </a:p>
          <a:p>
            <a:pPr algn="r" defTabSz="914400">
              <a:lnSpc>
                <a:spcPct val="90000"/>
              </a:lnSpc>
              <a:spcAft>
                <a:spcPts val="600"/>
              </a:spcAft>
              <a:buClr>
                <a:schemeClr val="accent2"/>
              </a:buClr>
            </a:pPr>
            <a:r>
              <a:rPr lang="en-US" dirty="0">
                <a:solidFill>
                  <a:srgbClr val="FFFFFF"/>
                </a:solidFill>
              </a:rPr>
              <a:t>Rezoning Summer 2021</a:t>
            </a:r>
          </a:p>
          <a:p>
            <a:pPr algn="r" defTabSz="914400">
              <a:lnSpc>
                <a:spcPct val="90000"/>
              </a:lnSpc>
              <a:spcAft>
                <a:spcPts val="600"/>
              </a:spcAft>
              <a:buClr>
                <a:schemeClr val="accent2"/>
              </a:buClr>
            </a:pPr>
            <a:r>
              <a:rPr lang="en-US" dirty="0">
                <a:solidFill>
                  <a:srgbClr val="FFFFFF"/>
                </a:solidFill>
              </a:rPr>
              <a:t>Lot Combination-Preliminary Plat Summer 2022</a:t>
            </a:r>
          </a:p>
          <a:p>
            <a:pPr algn="r" defTabSz="914400">
              <a:lnSpc>
                <a:spcPct val="90000"/>
              </a:lnSpc>
              <a:spcAft>
                <a:spcPts val="600"/>
              </a:spcAft>
              <a:buClr>
                <a:schemeClr val="accent2"/>
              </a:buClr>
            </a:pPr>
            <a:r>
              <a:rPr lang="en-US" dirty="0">
                <a:solidFill>
                  <a:srgbClr val="FFFFFF"/>
                </a:solidFill>
              </a:rPr>
              <a:t>Land Disturbance Summer 2022</a:t>
            </a:r>
          </a:p>
          <a:p>
            <a:pPr algn="r" defTabSz="914400">
              <a:lnSpc>
                <a:spcPct val="90000"/>
              </a:lnSpc>
              <a:spcAft>
                <a:spcPts val="600"/>
              </a:spcAft>
              <a:buClr>
                <a:schemeClr val="accent2"/>
              </a:buClr>
            </a:pPr>
            <a:r>
              <a:rPr lang="en-US" dirty="0">
                <a:solidFill>
                  <a:srgbClr val="FFFFFF"/>
                </a:solidFill>
              </a:rPr>
              <a:t>Blasting Permits Summer – Fall 2022</a:t>
            </a:r>
          </a:p>
          <a:p>
            <a:pPr algn="r" defTabSz="914400">
              <a:lnSpc>
                <a:spcPct val="90000"/>
              </a:lnSpc>
              <a:spcAft>
                <a:spcPts val="600"/>
              </a:spcAft>
              <a:buClr>
                <a:schemeClr val="accent2"/>
              </a:buClr>
            </a:pPr>
            <a:r>
              <a:rPr lang="en-US" dirty="0">
                <a:solidFill>
                  <a:srgbClr val="FFFFFF"/>
                </a:solidFill>
              </a:rPr>
              <a:t>Final Plat TBD</a:t>
            </a:r>
          </a:p>
          <a:p>
            <a:pPr algn="r" defTabSz="914400">
              <a:lnSpc>
                <a:spcPct val="90000"/>
              </a:lnSpc>
              <a:spcAft>
                <a:spcPts val="600"/>
              </a:spcAft>
              <a:buClr>
                <a:schemeClr val="accent2"/>
              </a:buClr>
            </a:pPr>
            <a:r>
              <a:rPr lang="en-US" dirty="0">
                <a:solidFill>
                  <a:srgbClr val="FFFFFF"/>
                </a:solidFill>
              </a:rPr>
              <a:t>Building Permits TBD</a:t>
            </a:r>
          </a:p>
          <a:p>
            <a:pPr algn="r" defTabSz="914400">
              <a:lnSpc>
                <a:spcPct val="90000"/>
              </a:lnSpc>
              <a:spcAft>
                <a:spcPts val="600"/>
              </a:spcAft>
              <a:buClr>
                <a:schemeClr val="accent2"/>
              </a:buClr>
            </a:pPr>
            <a:r>
              <a:rPr lang="en-US" dirty="0">
                <a:solidFill>
                  <a:srgbClr val="FFFFFF"/>
                </a:solidFill>
              </a:rPr>
              <a:t>Inspections TBD</a:t>
            </a:r>
          </a:p>
          <a:p>
            <a:pPr algn="r" defTabSz="914400">
              <a:lnSpc>
                <a:spcPct val="90000"/>
              </a:lnSpc>
              <a:spcAft>
                <a:spcPts val="600"/>
              </a:spcAft>
              <a:buClr>
                <a:schemeClr val="accent2"/>
              </a:buClr>
            </a:pPr>
            <a:r>
              <a:rPr lang="en-US" dirty="0">
                <a:solidFill>
                  <a:srgbClr val="FFFFFF"/>
                </a:solidFill>
              </a:rPr>
              <a:t>Building Final and CO and Business License TBD</a:t>
            </a:r>
          </a:p>
        </p:txBody>
      </p:sp>
    </p:spTree>
    <p:extLst>
      <p:ext uri="{BB962C8B-B14F-4D97-AF65-F5344CB8AC3E}">
        <p14:creationId xmlns:p14="http://schemas.microsoft.com/office/powerpoint/2010/main" val="1681739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466103-DAE7-4681-BB48-D2BF1ECE008B}"/>
              </a:ext>
            </a:extLst>
          </p:cNvPr>
          <p:cNvSpPr txBox="1"/>
          <p:nvPr/>
        </p:nvSpPr>
        <p:spPr>
          <a:xfrm>
            <a:off x="1286933" y="977048"/>
            <a:ext cx="9618133" cy="2960980"/>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6000" cap="all" spc="200">
                <a:solidFill>
                  <a:srgbClr val="FFFFFF"/>
                </a:solidFill>
                <a:latin typeface="+mj-lt"/>
                <a:ea typeface="+mj-ea"/>
                <a:cs typeface="+mj-cs"/>
              </a:rPr>
              <a:t>Building &amp;</a:t>
            </a:r>
          </a:p>
          <a:p>
            <a:pPr defTabSz="914400">
              <a:lnSpc>
                <a:spcPct val="80000"/>
              </a:lnSpc>
              <a:spcBef>
                <a:spcPct val="0"/>
              </a:spcBef>
              <a:spcAft>
                <a:spcPts val="600"/>
              </a:spcAft>
            </a:pPr>
            <a:r>
              <a:rPr lang="en-US" sz="6000" cap="all" spc="200">
                <a:solidFill>
                  <a:srgbClr val="FFFFFF"/>
                </a:solidFill>
                <a:latin typeface="+mj-lt"/>
                <a:ea typeface="+mj-ea"/>
                <a:cs typeface="+mj-cs"/>
              </a:rPr>
              <a:t>Inspections</a:t>
            </a:r>
          </a:p>
        </p:txBody>
      </p:sp>
      <p:pic>
        <p:nvPicPr>
          <p:cNvPr id="3" name="Picture 2">
            <a:extLst>
              <a:ext uri="{FF2B5EF4-FFF2-40B4-BE49-F238E27FC236}">
                <a16:creationId xmlns:a16="http://schemas.microsoft.com/office/drawing/2014/main" id="{16EAE489-6AA2-4609-B41A-3709139A9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0413" y="5620483"/>
            <a:ext cx="1285875" cy="857250"/>
          </a:xfrm>
          <a:prstGeom prst="rect">
            <a:avLst/>
          </a:prstGeom>
        </p:spPr>
      </p:pic>
    </p:spTree>
    <p:extLst>
      <p:ext uri="{BB962C8B-B14F-4D97-AF65-F5344CB8AC3E}">
        <p14:creationId xmlns:p14="http://schemas.microsoft.com/office/powerpoint/2010/main" val="803876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D63C-6CDD-45BA-881D-0D063D89F43B}"/>
              </a:ext>
            </a:extLst>
          </p:cNvPr>
          <p:cNvSpPr>
            <a:spLocks noGrp="1"/>
          </p:cNvSpPr>
          <p:nvPr>
            <p:ph type="title"/>
          </p:nvPr>
        </p:nvSpPr>
        <p:spPr/>
        <p:txBody>
          <a:bodyPr/>
          <a:lstStyle/>
          <a:p>
            <a:r>
              <a:rPr lang="en-US" dirty="0"/>
              <a:t>Purpose &amp; Intent</a:t>
            </a:r>
            <a:br>
              <a:rPr lang="en-US" dirty="0"/>
            </a:br>
            <a:r>
              <a:rPr lang="en-US" dirty="0"/>
              <a:t>of Building Regulations</a:t>
            </a:r>
          </a:p>
        </p:txBody>
      </p:sp>
      <p:sp>
        <p:nvSpPr>
          <p:cNvPr id="3" name="Content Placeholder 2">
            <a:extLst>
              <a:ext uri="{FF2B5EF4-FFF2-40B4-BE49-F238E27FC236}">
                <a16:creationId xmlns:a16="http://schemas.microsoft.com/office/drawing/2014/main" id="{EC6B0410-489B-4A78-B8E1-EC5A7B64281F}"/>
              </a:ext>
            </a:extLst>
          </p:cNvPr>
          <p:cNvSpPr>
            <a:spLocks noGrp="1"/>
          </p:cNvSpPr>
          <p:nvPr>
            <p:ph idx="1"/>
          </p:nvPr>
        </p:nvSpPr>
        <p:spPr>
          <a:xfrm>
            <a:off x="677334" y="2160589"/>
            <a:ext cx="8596668" cy="1706561"/>
          </a:xfrm>
        </p:spPr>
        <p:txBody>
          <a:bodyPr>
            <a:normAutofit fontScale="92500" lnSpcReduction="10000"/>
          </a:bodyPr>
          <a:lstStyle/>
          <a:p>
            <a:r>
              <a:rPr lang="en-US"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Provide </a:t>
            </a:r>
            <a:r>
              <a:rPr lang="en-US" i="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reasonable</a:t>
            </a:r>
            <a:r>
              <a:rPr lang="en-US"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 controls for the design, construction, use, occupancy and maintenance of buildings</a:t>
            </a:r>
          </a:p>
          <a:p>
            <a:r>
              <a:rPr lang="en-US" dirty="0">
                <a:solidFill>
                  <a:schemeClr val="accent4">
                    <a:lumMod val="75000"/>
                  </a:schemeClr>
                </a:solidFill>
                <a:latin typeface="Calibri" panose="020F0502020204030204" pitchFamily="34" charset="0"/>
                <a:cs typeface="Times New Roman" panose="02020603050405020304" pitchFamily="18" charset="0"/>
              </a:rPr>
              <a:t>Provides for a minimum level of safety</a:t>
            </a:r>
          </a:p>
          <a:p>
            <a:r>
              <a:rPr lang="en-US"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cannot legally be made to require construction of a quality more than necessary to furnish a </a:t>
            </a:r>
            <a:r>
              <a:rPr lang="en-US" i="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reasonable</a:t>
            </a:r>
            <a:r>
              <a:rPr lang="en-US"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 degree of safety.</a:t>
            </a:r>
            <a:endParaRPr lang="en-US" dirty="0">
              <a:solidFill>
                <a:schemeClr val="accent4">
                  <a:lumMod val="75000"/>
                </a:schemeClr>
              </a:solidFill>
            </a:endParaRPr>
          </a:p>
        </p:txBody>
      </p:sp>
      <p:sp>
        <p:nvSpPr>
          <p:cNvPr id="5" name="Rectangle 4">
            <a:extLst>
              <a:ext uri="{FF2B5EF4-FFF2-40B4-BE49-F238E27FC236}">
                <a16:creationId xmlns:a16="http://schemas.microsoft.com/office/drawing/2014/main" id="{6E763920-BD82-43D4-B7FD-9350B7C1B066}"/>
              </a:ext>
            </a:extLst>
          </p:cNvPr>
          <p:cNvSpPr/>
          <p:nvPr/>
        </p:nvSpPr>
        <p:spPr>
          <a:xfrm>
            <a:off x="677334" y="4074188"/>
            <a:ext cx="6096000" cy="923330"/>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The term </a:t>
            </a:r>
            <a:r>
              <a:rPr lang="en-US" i="1" dirty="0">
                <a:latin typeface="Calibri" panose="020F0502020204030204" pitchFamily="34" charset="0"/>
                <a:ea typeface="Calibri" panose="020F0502020204030204" pitchFamily="34" charset="0"/>
                <a:cs typeface="Times New Roman" panose="02020603050405020304" pitchFamily="18" charset="0"/>
              </a:rPr>
              <a:t>minimum</a:t>
            </a:r>
            <a:r>
              <a:rPr lang="en-US" dirty="0">
                <a:latin typeface="Calibri" panose="020F0502020204030204" pitchFamily="34" charset="0"/>
                <a:ea typeface="Calibri" panose="020F0502020204030204" pitchFamily="34" charset="0"/>
                <a:cs typeface="Times New Roman" panose="02020603050405020304" pitchFamily="18" charset="0"/>
              </a:rPr>
              <a:t> should not be misconstrued to mean the acceptance of inferior or shoddy work. It simply means work that provides the very minimum acceptable level of safety. </a:t>
            </a:r>
            <a:endParaRPr lang="en-US" dirty="0"/>
          </a:p>
        </p:txBody>
      </p:sp>
      <p:pic>
        <p:nvPicPr>
          <p:cNvPr id="6" name="Picture 5">
            <a:extLst>
              <a:ext uri="{FF2B5EF4-FFF2-40B4-BE49-F238E27FC236}">
                <a16:creationId xmlns:a16="http://schemas.microsoft.com/office/drawing/2014/main" id="{9EA3954A-DBF4-43D4-ACB3-546AC2A08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0413" y="5620483"/>
            <a:ext cx="1285875" cy="857250"/>
          </a:xfrm>
          <a:prstGeom prst="rect">
            <a:avLst/>
          </a:prstGeom>
        </p:spPr>
      </p:pic>
    </p:spTree>
    <p:extLst>
      <p:ext uri="{BB962C8B-B14F-4D97-AF65-F5344CB8AC3E}">
        <p14:creationId xmlns:p14="http://schemas.microsoft.com/office/powerpoint/2010/main" val="1206017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6">
            <a:extLst>
              <a:ext uri="{FF2B5EF4-FFF2-40B4-BE49-F238E27FC236}">
                <a16:creationId xmlns:a16="http://schemas.microsoft.com/office/drawing/2014/main" id="{7C1A1EAE-357C-4E0F-B9D2-FA8CCF1A0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7DE838C6-21FE-524F-F79F-D8493B901B31}"/>
              </a:ext>
            </a:extLst>
          </p:cNvPr>
          <p:cNvPicPr>
            <a:picLocks noChangeAspect="1"/>
          </p:cNvPicPr>
          <p:nvPr/>
        </p:nvPicPr>
        <p:blipFill rotWithShape="1">
          <a:blip r:embed="rId3">
            <a:extLst>
              <a:ext uri="{28A0092B-C50C-407E-A947-70E740481C1C}">
                <a14:useLocalDpi xmlns:a14="http://schemas.microsoft.com/office/drawing/2010/main" val="0"/>
              </a:ext>
            </a:extLst>
          </a:blip>
          <a:srcRect t="3382" r="2" b="9172"/>
          <a:stretch/>
        </p:blipFill>
        <p:spPr>
          <a:xfrm>
            <a:off x="327547" y="321733"/>
            <a:ext cx="7058306" cy="4107392"/>
          </a:xfrm>
          <a:prstGeom prst="rect">
            <a:avLst/>
          </a:prstGeom>
        </p:spPr>
      </p:pic>
      <p:sp>
        <p:nvSpPr>
          <p:cNvPr id="35" name="Rectangle 3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extBox 3">
            <a:extLst>
              <a:ext uri="{FF2B5EF4-FFF2-40B4-BE49-F238E27FC236}">
                <a16:creationId xmlns:a16="http://schemas.microsoft.com/office/drawing/2014/main" id="{26F012F2-8688-95A9-61A3-224440551311}"/>
              </a:ext>
            </a:extLst>
          </p:cNvPr>
          <p:cNvGraphicFramePr/>
          <p:nvPr>
            <p:extLst>
              <p:ext uri="{D42A27DB-BD31-4B8C-83A1-F6EECF244321}">
                <p14:modId xmlns:p14="http://schemas.microsoft.com/office/powerpoint/2010/main" val="2966931612"/>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612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CAEE8-6F39-4158-9264-B49B515AE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7385853" cy="2286000"/>
          </a:xfrm>
          <a:prstGeom prst="rect">
            <a:avLst/>
          </a:prstGeom>
          <a:solidFill>
            <a:srgbClr val="627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1669EA-1B4C-56ED-9A10-58024B2E3332}"/>
              </a:ext>
            </a:extLst>
          </p:cNvPr>
          <p:cNvSpPr>
            <a:spLocks noGrp="1"/>
          </p:cNvSpPr>
          <p:nvPr>
            <p:ph type="title"/>
          </p:nvPr>
        </p:nvSpPr>
        <p:spPr>
          <a:xfrm>
            <a:off x="524256" y="4767072"/>
            <a:ext cx="6594189" cy="1625210"/>
          </a:xfrm>
        </p:spPr>
        <p:txBody>
          <a:bodyPr>
            <a:normAutofit/>
          </a:bodyPr>
          <a:lstStyle/>
          <a:p>
            <a:pPr algn="r"/>
            <a:r>
              <a:rPr lang="en-US" sz="3500" b="1">
                <a:solidFill>
                  <a:srgbClr val="FFFFFF"/>
                </a:solidFill>
                <a:ea typeface="Calibri" panose="020F0502020204030204" pitchFamily="34" charset="0"/>
              </a:rPr>
              <a:t>W</a:t>
            </a:r>
            <a:r>
              <a:rPr lang="en-US" sz="3500" b="1">
                <a:solidFill>
                  <a:srgbClr val="FFFFFF"/>
                </a:solidFill>
                <a:effectLst/>
                <a:ea typeface="Calibri" panose="020F0502020204030204" pitchFamily="34" charset="0"/>
              </a:rPr>
              <a:t>ater Resources Department (Water, Sewer and Storm Water) </a:t>
            </a:r>
            <a:br>
              <a:rPr lang="en-US" sz="3500">
                <a:solidFill>
                  <a:srgbClr val="FFFFFF"/>
                </a:solidFill>
                <a:effectLst/>
                <a:latin typeface="Calibri" panose="020F0502020204030204" pitchFamily="34" charset="0"/>
                <a:ea typeface="Calibri" panose="020F0502020204030204" pitchFamily="34" charset="0"/>
              </a:rPr>
            </a:br>
            <a:endParaRPr lang="en-US" sz="3500" dirty="0">
              <a:solidFill>
                <a:srgbClr val="FFFFFF"/>
              </a:solidFill>
            </a:endParaRPr>
          </a:p>
        </p:txBody>
      </p:sp>
      <p:pic>
        <p:nvPicPr>
          <p:cNvPr id="4" name="Picture 3">
            <a:extLst>
              <a:ext uri="{FF2B5EF4-FFF2-40B4-BE49-F238E27FC236}">
                <a16:creationId xmlns:a16="http://schemas.microsoft.com/office/drawing/2014/main" id="{5F07FD09-7D27-27DB-B834-B2405A21333E}"/>
              </a:ext>
            </a:extLst>
          </p:cNvPr>
          <p:cNvPicPr>
            <a:picLocks noChangeAspect="1"/>
          </p:cNvPicPr>
          <p:nvPr/>
        </p:nvPicPr>
        <p:blipFill rotWithShape="1">
          <a:blip r:embed="rId3"/>
          <a:srcRect t="8794" r="2" b="2"/>
          <a:stretch/>
        </p:blipFill>
        <p:spPr>
          <a:xfrm>
            <a:off x="20" y="10"/>
            <a:ext cx="7385833" cy="4429115"/>
          </a:xfrm>
          <a:prstGeom prst="rect">
            <a:avLst/>
          </a:prstGeom>
        </p:spPr>
      </p:pic>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1B9CA7-89F8-44CF-D6B7-2CD3B4434B27}"/>
              </a:ext>
            </a:extLst>
          </p:cNvPr>
          <p:cNvSpPr>
            <a:spLocks noGrp="1"/>
          </p:cNvSpPr>
          <p:nvPr>
            <p:ph idx="1"/>
          </p:nvPr>
        </p:nvSpPr>
        <p:spPr>
          <a:xfrm>
            <a:off x="7866147" y="562882"/>
            <a:ext cx="3994359" cy="5474557"/>
          </a:xfrm>
        </p:spPr>
        <p:txBody>
          <a:bodyPr anchor="ctr">
            <a:normAutofit/>
          </a:bodyPr>
          <a:lstStyle/>
          <a:p>
            <a:r>
              <a:rPr lang="en-US" sz="2800" dirty="0">
                <a:solidFill>
                  <a:srgbClr val="0070C0"/>
                </a:solidFill>
              </a:rPr>
              <a:t>Storm Water Management </a:t>
            </a:r>
          </a:p>
          <a:p>
            <a:endParaRPr lang="en-US" sz="2000" dirty="0">
              <a:solidFill>
                <a:srgbClr val="0070C0"/>
              </a:solidFill>
            </a:endParaRPr>
          </a:p>
          <a:p>
            <a:pPr>
              <a:buFont typeface="Wingdings" panose="05000000000000000000" pitchFamily="2" charset="2"/>
              <a:buChar char="v"/>
            </a:pPr>
            <a:r>
              <a:rPr lang="en-US" sz="2400" dirty="0">
                <a:solidFill>
                  <a:srgbClr val="FFFFFF"/>
                </a:solidFill>
              </a:rPr>
              <a:t>Ensure Compliance with Federal, State and City Floodplain Ordinance.</a:t>
            </a:r>
          </a:p>
          <a:p>
            <a:pPr>
              <a:buFont typeface="Wingdings" panose="05000000000000000000" pitchFamily="2" charset="2"/>
              <a:buChar char="v"/>
            </a:pPr>
            <a:r>
              <a:rPr lang="en-US" sz="2400" dirty="0">
                <a:solidFill>
                  <a:srgbClr val="FFFFFF"/>
                </a:solidFill>
              </a:rPr>
              <a:t>Comply with Georgia Storm Water Management Manual and City Ordinance for water quality and water quantity.</a:t>
            </a:r>
          </a:p>
          <a:p>
            <a:pPr>
              <a:buFont typeface="Wingdings" panose="05000000000000000000" pitchFamily="2" charset="2"/>
              <a:buChar char="v"/>
            </a:pPr>
            <a:r>
              <a:rPr lang="en-US" sz="2400" dirty="0">
                <a:solidFill>
                  <a:srgbClr val="FFFFFF"/>
                </a:solidFill>
              </a:rPr>
              <a:t>Provide technical guidance and engineering for Storm Water Division </a:t>
            </a:r>
          </a:p>
        </p:txBody>
      </p:sp>
    </p:spTree>
    <p:extLst>
      <p:ext uri="{BB962C8B-B14F-4D97-AF65-F5344CB8AC3E}">
        <p14:creationId xmlns:p14="http://schemas.microsoft.com/office/powerpoint/2010/main" val="56363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1832-A6F1-E2A0-D726-7B2445B47834}"/>
              </a:ext>
            </a:extLst>
          </p:cNvPr>
          <p:cNvSpPr>
            <a:spLocks noGrp="1"/>
          </p:cNvSpPr>
          <p:nvPr>
            <p:ph type="title"/>
          </p:nvPr>
        </p:nvSpPr>
        <p:spPr>
          <a:xfrm>
            <a:off x="1024128" y="585216"/>
            <a:ext cx="6023784" cy="1499616"/>
          </a:xfrm>
        </p:spPr>
        <p:txBody>
          <a:bodyPr>
            <a:normAutofit/>
          </a:bodyPr>
          <a:lstStyle/>
          <a:p>
            <a:r>
              <a:rPr lang="en-US" sz="4800" dirty="0"/>
              <a:t>Water resource department</a:t>
            </a:r>
            <a:br>
              <a:rPr lang="en-US" sz="4800" dirty="0"/>
            </a:br>
            <a:r>
              <a:rPr lang="en-US" sz="3600" dirty="0">
                <a:solidFill>
                  <a:srgbClr val="0070C0"/>
                </a:solidFill>
              </a:rPr>
              <a:t>Environmental Compliance</a:t>
            </a:r>
            <a:endParaRPr lang="en-US" sz="4800" dirty="0"/>
          </a:p>
        </p:txBody>
      </p:sp>
      <p:cxnSp>
        <p:nvCxnSpPr>
          <p:cNvPr id="12" name="Straight Connector 11">
            <a:extLst>
              <a:ext uri="{FF2B5EF4-FFF2-40B4-BE49-F238E27FC236}">
                <a16:creationId xmlns:a16="http://schemas.microsoft.com/office/drawing/2014/main" id="{37BE7010-783A-4573-927A-33D7AE242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977E5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2858DF9-CF60-CB3B-5340-19F52EB92937}"/>
              </a:ext>
            </a:extLst>
          </p:cNvPr>
          <p:cNvSpPr>
            <a:spLocks noGrp="1"/>
          </p:cNvSpPr>
          <p:nvPr>
            <p:ph idx="1"/>
          </p:nvPr>
        </p:nvSpPr>
        <p:spPr>
          <a:xfrm>
            <a:off x="318056" y="1645918"/>
            <a:ext cx="7739266" cy="4887403"/>
          </a:xfrm>
        </p:spPr>
        <p:txBody>
          <a:bodyPr>
            <a:normAutofit fontScale="62500" lnSpcReduction="20000"/>
          </a:bodyPr>
          <a:lstStyle/>
          <a:p>
            <a:r>
              <a:rPr lang="en-US" sz="1600" dirty="0"/>
              <a:t>  </a:t>
            </a:r>
            <a:endParaRPr lang="en-US" sz="2300" dirty="0">
              <a:solidFill>
                <a:srgbClr val="0070C0"/>
              </a:solidFill>
            </a:endParaRPr>
          </a:p>
          <a:p>
            <a:pPr marL="0" indent="0">
              <a:buNone/>
            </a:pPr>
            <a:r>
              <a:rPr lang="en-US" sz="2900" dirty="0"/>
              <a:t>Ensure the city meets the compliance standards for the Georgia Erosion and Sedimentation Act regarding Land Disturbance Permitting, Inspections and Sampling in accordance with the projects Notice of Intent from project start to completion. </a:t>
            </a:r>
          </a:p>
          <a:p>
            <a:pPr>
              <a:buFont typeface="Wingdings" panose="05000000000000000000" pitchFamily="2" charset="2"/>
              <a:buChar char="v"/>
            </a:pPr>
            <a:r>
              <a:rPr lang="en-US" sz="2900" dirty="0"/>
              <a:t> Project plans with land disturbance under an acre must be approved by the city</a:t>
            </a:r>
          </a:p>
          <a:p>
            <a:pPr>
              <a:buFont typeface="Wingdings" panose="05000000000000000000" pitchFamily="2" charset="2"/>
              <a:buChar char="v"/>
            </a:pPr>
            <a:r>
              <a:rPr lang="en-US" sz="2900" dirty="0"/>
              <a:t> Project plans with </a:t>
            </a:r>
            <a:r>
              <a:rPr lang="en-US" sz="2900" dirty="0">
                <a:solidFill>
                  <a:srgbClr val="FFFF00"/>
                </a:solidFill>
              </a:rPr>
              <a:t>land disturbance over an acre must be approved by the city and the state </a:t>
            </a:r>
          </a:p>
          <a:p>
            <a:pPr>
              <a:buFont typeface="Wingdings" panose="05000000000000000000" pitchFamily="2" charset="2"/>
              <a:buChar char="v"/>
            </a:pPr>
            <a:r>
              <a:rPr lang="en-US" sz="2900" dirty="0"/>
              <a:t> Approval documentation from the EPD is required for construction activities disturbing more than 50 acres</a:t>
            </a:r>
          </a:p>
          <a:p>
            <a:pPr>
              <a:buFont typeface="Wingdings" panose="05000000000000000000" pitchFamily="2" charset="2"/>
              <a:buChar char="v"/>
            </a:pPr>
            <a:r>
              <a:rPr lang="en-US" sz="2900" dirty="0"/>
              <a:t> Approved plans, LDP documentation, performance bond and a pre-construction meeting is required prior to construction activity (land disturbance)</a:t>
            </a:r>
          </a:p>
          <a:p>
            <a:pPr>
              <a:buFont typeface="Wingdings" panose="05000000000000000000" pitchFamily="2" charset="2"/>
              <a:buChar char="v"/>
            </a:pPr>
            <a:r>
              <a:rPr lang="en-US" sz="2900" dirty="0"/>
              <a:t> Maintenance bond is required after the completion of the project</a:t>
            </a:r>
          </a:p>
          <a:p>
            <a:pPr>
              <a:buFont typeface="Wingdings" panose="05000000000000000000" pitchFamily="2" charset="2"/>
              <a:buChar char="v"/>
            </a:pPr>
            <a:r>
              <a:rPr lang="en-US" sz="2900" dirty="0"/>
              <a:t> Project with the inclusion of retaining walls are certified and inspected by a third-party Professional Engineer P.E.</a:t>
            </a:r>
          </a:p>
          <a:p>
            <a:pPr>
              <a:buFont typeface="Wingdings" panose="05000000000000000000" pitchFamily="2" charset="2"/>
              <a:buChar char="v"/>
            </a:pPr>
            <a:r>
              <a:rPr lang="en-US" sz="2900" dirty="0"/>
              <a:t> Third party P.E. must provide inspection reports signed by a P.E.</a:t>
            </a:r>
          </a:p>
          <a:p>
            <a:endParaRPr lang="en-US" sz="1200" dirty="0"/>
          </a:p>
        </p:txBody>
      </p:sp>
      <p:pic>
        <p:nvPicPr>
          <p:cNvPr id="7" name="Picture 6" descr="A picture containing rock, ground, outdoor, stone&#10;&#10;Description automatically generated">
            <a:extLst>
              <a:ext uri="{FF2B5EF4-FFF2-40B4-BE49-F238E27FC236}">
                <a16:creationId xmlns:a16="http://schemas.microsoft.com/office/drawing/2014/main" id="{C55254DB-112A-67E6-BCC9-E3DD911C4893}"/>
              </a:ext>
            </a:extLst>
          </p:cNvPr>
          <p:cNvPicPr>
            <a:picLocks noChangeAspect="1"/>
          </p:cNvPicPr>
          <p:nvPr/>
        </p:nvPicPr>
        <p:blipFill rotWithShape="1">
          <a:blip r:embed="rId3">
            <a:extLst>
              <a:ext uri="{28A0092B-C50C-407E-A947-70E740481C1C}">
                <a14:useLocalDpi xmlns:a14="http://schemas.microsoft.com/office/drawing/2010/main" val="0"/>
              </a:ext>
            </a:extLst>
          </a:blip>
          <a:srcRect l="6527" r="19334" b="2"/>
          <a:stretch/>
        </p:blipFill>
        <p:spPr>
          <a:xfrm>
            <a:off x="8057321" y="640081"/>
            <a:ext cx="3494599" cy="2863440"/>
          </a:xfrm>
          <a:prstGeom prst="rect">
            <a:avLst/>
          </a:prstGeom>
        </p:spPr>
      </p:pic>
      <p:pic>
        <p:nvPicPr>
          <p:cNvPr id="5" name="Picture 4" descr="A picture containing text, tree, outdoor, nature&#10;&#10;Description automatically generated">
            <a:extLst>
              <a:ext uri="{FF2B5EF4-FFF2-40B4-BE49-F238E27FC236}">
                <a16:creationId xmlns:a16="http://schemas.microsoft.com/office/drawing/2014/main" id="{E44C9CAC-322D-AEC6-BE1F-B4635D9E1700}"/>
              </a:ext>
            </a:extLst>
          </p:cNvPr>
          <p:cNvPicPr>
            <a:picLocks noChangeAspect="1"/>
          </p:cNvPicPr>
          <p:nvPr/>
        </p:nvPicPr>
        <p:blipFill rotWithShape="1">
          <a:blip r:embed="rId4">
            <a:extLst>
              <a:ext uri="{28A0092B-C50C-407E-A947-70E740481C1C}">
                <a14:useLocalDpi xmlns:a14="http://schemas.microsoft.com/office/drawing/2010/main" val="0"/>
              </a:ext>
            </a:extLst>
          </a:blip>
          <a:srcRect l="1215" r="498"/>
          <a:stretch/>
        </p:blipFill>
        <p:spPr>
          <a:xfrm>
            <a:off x="8057321" y="4078225"/>
            <a:ext cx="3494600" cy="1869505"/>
          </a:xfrm>
          <a:prstGeom prst="rect">
            <a:avLst/>
          </a:prstGeom>
        </p:spPr>
      </p:pic>
    </p:spTree>
    <p:extLst>
      <p:ext uri="{BB962C8B-B14F-4D97-AF65-F5344CB8AC3E}">
        <p14:creationId xmlns:p14="http://schemas.microsoft.com/office/powerpoint/2010/main" val="514976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063F05-99EF-4DA3-B595-4E26670F2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A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08D97-E7FC-0BB7-D6CF-3F1EEA145258}"/>
              </a:ext>
            </a:extLst>
          </p:cNvPr>
          <p:cNvSpPr>
            <a:spLocks noGrp="1"/>
          </p:cNvSpPr>
          <p:nvPr>
            <p:ph type="title"/>
          </p:nvPr>
        </p:nvSpPr>
        <p:spPr>
          <a:xfrm>
            <a:off x="888907" y="1444334"/>
            <a:ext cx="4706541" cy="592779"/>
          </a:xfrm>
        </p:spPr>
        <p:txBody>
          <a:bodyPr>
            <a:normAutofit fontScale="90000"/>
          </a:bodyPr>
          <a:lstStyle/>
          <a:p>
            <a:r>
              <a:rPr lang="en-US" sz="3600" dirty="0">
                <a:solidFill>
                  <a:srgbClr val="FFFFFF"/>
                </a:solidFill>
              </a:rPr>
              <a:t>Water Resources Department</a:t>
            </a:r>
            <a:br>
              <a:rPr lang="en-US" sz="3600" dirty="0">
                <a:solidFill>
                  <a:srgbClr val="FFFFFF"/>
                </a:solidFill>
              </a:rPr>
            </a:br>
            <a:r>
              <a:rPr lang="en-US" sz="3600" dirty="0">
                <a:solidFill>
                  <a:srgbClr val="0070C0"/>
                </a:solidFill>
              </a:rPr>
              <a:t>Water and Sewer</a:t>
            </a:r>
            <a:br>
              <a:rPr lang="en-US" sz="3600" dirty="0">
                <a:solidFill>
                  <a:srgbClr val="FFFFFF"/>
                </a:solidFill>
              </a:rPr>
            </a:br>
            <a:r>
              <a:rPr lang="en-US" sz="3600" dirty="0">
                <a:solidFill>
                  <a:srgbClr val="FFFFFF"/>
                </a:solidFill>
              </a:rPr>
              <a:t> </a:t>
            </a:r>
            <a:br>
              <a:rPr lang="en-US" sz="3600" dirty="0">
                <a:solidFill>
                  <a:srgbClr val="FFFFFF"/>
                </a:solidFill>
              </a:rPr>
            </a:br>
            <a:r>
              <a:rPr lang="en-US" sz="3600" dirty="0">
                <a:solidFill>
                  <a:srgbClr val="FFFFFF"/>
                </a:solidFill>
              </a:rPr>
              <a:t> </a:t>
            </a:r>
            <a:br>
              <a:rPr lang="en-US" sz="2800" dirty="0">
                <a:solidFill>
                  <a:srgbClr val="FFFFFF"/>
                </a:solidFill>
              </a:rPr>
            </a:br>
            <a:endParaRPr lang="en-US" sz="2800" dirty="0">
              <a:solidFill>
                <a:srgbClr val="FFFFFF"/>
              </a:solidFill>
            </a:endParaRPr>
          </a:p>
        </p:txBody>
      </p:sp>
      <p:cxnSp>
        <p:nvCxnSpPr>
          <p:cNvPr id="14" name="Straight Connector 13">
            <a:extLst>
              <a:ext uri="{FF2B5EF4-FFF2-40B4-BE49-F238E27FC236}">
                <a16:creationId xmlns:a16="http://schemas.microsoft.com/office/drawing/2014/main" id="{E0A835C2-2B9B-4174-AA2C-60A4F1311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D5DA3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65E84B-20F7-514B-1D3B-B364CC6D50FD}"/>
              </a:ext>
            </a:extLst>
          </p:cNvPr>
          <p:cNvSpPr>
            <a:spLocks noGrp="1"/>
          </p:cNvSpPr>
          <p:nvPr>
            <p:ph idx="1"/>
          </p:nvPr>
        </p:nvSpPr>
        <p:spPr>
          <a:xfrm>
            <a:off x="331306" y="1740723"/>
            <a:ext cx="5008310" cy="4654163"/>
          </a:xfrm>
        </p:spPr>
        <p:txBody>
          <a:bodyPr>
            <a:normAutofit fontScale="92500" lnSpcReduction="20000"/>
          </a:bodyPr>
          <a:lstStyle/>
          <a:p>
            <a:endParaRPr lang="en-US" sz="1500" dirty="0">
              <a:solidFill>
                <a:srgbClr val="FFFFFF"/>
              </a:solidFill>
            </a:endParaRPr>
          </a:p>
          <a:p>
            <a:pPr marL="0" indent="0">
              <a:buNone/>
            </a:pPr>
            <a:r>
              <a:rPr lang="en-US" sz="2800" dirty="0">
                <a:solidFill>
                  <a:srgbClr val="FFFFFF"/>
                </a:solidFill>
              </a:rPr>
              <a:t>Ensure protection of city water and sewer distribution system. Ensure site meets city compliance standards for water and sewer construction. </a:t>
            </a:r>
          </a:p>
          <a:p>
            <a:pPr marL="0" indent="0">
              <a:buNone/>
            </a:pPr>
            <a:r>
              <a:rPr lang="en-US" sz="2800" dirty="0">
                <a:solidFill>
                  <a:srgbClr val="FFFFFF"/>
                </a:solidFill>
              </a:rPr>
              <a:t>Provide aerial mapping of blasting location.</a:t>
            </a:r>
          </a:p>
          <a:p>
            <a:pPr marL="0" indent="0">
              <a:buNone/>
            </a:pPr>
            <a:r>
              <a:rPr lang="en-US" sz="2800" dirty="0">
                <a:solidFill>
                  <a:srgbClr val="FFFFFF"/>
                </a:solidFill>
              </a:rPr>
              <a:t>Provide Pre and Post CCTV of city’s sewer main to ensure the lines remain intact with no damage.</a:t>
            </a:r>
          </a:p>
          <a:p>
            <a:pPr marL="0" indent="0">
              <a:buNone/>
            </a:pPr>
            <a:r>
              <a:rPr lang="en-US" sz="2800" dirty="0">
                <a:solidFill>
                  <a:srgbClr val="FFFFFF"/>
                </a:solidFill>
              </a:rPr>
              <a:t>Provide Leak Detection for areas of water main in close proximity to blasting.</a:t>
            </a:r>
          </a:p>
          <a:p>
            <a:endParaRPr lang="en-US" sz="1500" dirty="0">
              <a:solidFill>
                <a:srgbClr val="FFFFFF"/>
              </a:solidFill>
            </a:endParaRPr>
          </a:p>
        </p:txBody>
      </p:sp>
      <p:pic>
        <p:nvPicPr>
          <p:cNvPr id="7" name="Picture 6" descr="Map&#10;&#10;Description automatically generated">
            <a:extLst>
              <a:ext uri="{FF2B5EF4-FFF2-40B4-BE49-F238E27FC236}">
                <a16:creationId xmlns:a16="http://schemas.microsoft.com/office/drawing/2014/main" id="{E7955870-2E5D-FAED-DB45-5A7FDFD5855B}"/>
              </a:ext>
            </a:extLst>
          </p:cNvPr>
          <p:cNvPicPr>
            <a:picLocks noChangeAspect="1"/>
          </p:cNvPicPr>
          <p:nvPr/>
        </p:nvPicPr>
        <p:blipFill rotWithShape="1">
          <a:blip r:embed="rId3">
            <a:extLst>
              <a:ext uri="{28A0092B-C50C-407E-A947-70E740481C1C}">
                <a14:useLocalDpi xmlns:a14="http://schemas.microsoft.com/office/drawing/2010/main" val="0"/>
              </a:ext>
            </a:extLst>
          </a:blip>
          <a:srcRect r="2" b="14287"/>
          <a:stretch/>
        </p:blipFill>
        <p:spPr>
          <a:xfrm>
            <a:off x="5468548" y="10"/>
            <a:ext cx="6723452" cy="3428990"/>
          </a:xfrm>
          <a:prstGeom prst="rect">
            <a:avLst/>
          </a:prstGeom>
        </p:spPr>
      </p:pic>
      <p:pic>
        <p:nvPicPr>
          <p:cNvPr id="5" name="Picture 4" descr="Map&#10;&#10;Description automatically generated">
            <a:extLst>
              <a:ext uri="{FF2B5EF4-FFF2-40B4-BE49-F238E27FC236}">
                <a16:creationId xmlns:a16="http://schemas.microsoft.com/office/drawing/2014/main" id="{394F4776-0407-6D67-4716-ABA5148C6FBC}"/>
              </a:ext>
            </a:extLst>
          </p:cNvPr>
          <p:cNvPicPr>
            <a:picLocks noChangeAspect="1"/>
          </p:cNvPicPr>
          <p:nvPr/>
        </p:nvPicPr>
        <p:blipFill rotWithShape="1">
          <a:blip r:embed="rId4">
            <a:extLst>
              <a:ext uri="{28A0092B-C50C-407E-A947-70E740481C1C}">
                <a14:useLocalDpi xmlns:a14="http://schemas.microsoft.com/office/drawing/2010/main" val="0"/>
              </a:ext>
            </a:extLst>
          </a:blip>
          <a:srcRect t="2391" r="2" b="2"/>
          <a:stretch/>
        </p:blipFill>
        <p:spPr>
          <a:xfrm>
            <a:off x="5468548" y="3429000"/>
            <a:ext cx="6723452" cy="3429000"/>
          </a:xfrm>
          <a:prstGeom prst="rect">
            <a:avLst/>
          </a:prstGeom>
        </p:spPr>
      </p:pic>
    </p:spTree>
    <p:extLst>
      <p:ext uri="{BB962C8B-B14F-4D97-AF65-F5344CB8AC3E}">
        <p14:creationId xmlns:p14="http://schemas.microsoft.com/office/powerpoint/2010/main" val="1500087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4A78D-80B5-AE4D-AF1A-CAA3E6BAD4E5}"/>
              </a:ext>
            </a:extLst>
          </p:cNvPr>
          <p:cNvSpPr>
            <a:spLocks noGrp="1"/>
          </p:cNvSpPr>
          <p:nvPr>
            <p:ph type="ctrTitle"/>
          </p:nvPr>
        </p:nvSpPr>
        <p:spPr>
          <a:xfrm>
            <a:off x="457200" y="4960137"/>
            <a:ext cx="6557749" cy="1463040"/>
          </a:xfrm>
        </p:spPr>
        <p:txBody>
          <a:bodyPr/>
          <a:lstStyle/>
          <a:p>
            <a:r>
              <a:rPr lang="en-US" dirty="0"/>
              <a:t>Water and Sewer</a:t>
            </a:r>
          </a:p>
        </p:txBody>
      </p:sp>
      <p:sp>
        <p:nvSpPr>
          <p:cNvPr id="3" name="Subtitle 2">
            <a:extLst>
              <a:ext uri="{FF2B5EF4-FFF2-40B4-BE49-F238E27FC236}">
                <a16:creationId xmlns:a16="http://schemas.microsoft.com/office/drawing/2014/main" id="{AC1197B8-0495-3059-FE8D-E9B100E6FB87}"/>
              </a:ext>
            </a:extLst>
          </p:cNvPr>
          <p:cNvSpPr>
            <a:spLocks noGrp="1"/>
          </p:cNvSpPr>
          <p:nvPr>
            <p:ph type="subTitle" idx="1"/>
          </p:nvPr>
        </p:nvSpPr>
        <p:spPr>
          <a:xfrm>
            <a:off x="7356143" y="4960137"/>
            <a:ext cx="4626591" cy="1463040"/>
          </a:xfrm>
        </p:spPr>
        <p:txBody>
          <a:bodyPr>
            <a:normAutofit/>
          </a:bodyPr>
          <a:lstStyle/>
          <a:p>
            <a:r>
              <a:rPr lang="en-US" sz="3200" dirty="0"/>
              <a:t>Issues LAND DISTURBANCE 	 PERMITS</a:t>
            </a:r>
          </a:p>
        </p:txBody>
      </p:sp>
    </p:spTree>
    <p:extLst>
      <p:ext uri="{BB962C8B-B14F-4D97-AF65-F5344CB8AC3E}">
        <p14:creationId xmlns:p14="http://schemas.microsoft.com/office/powerpoint/2010/main" val="2624539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CF1BDDC-4E57-4064-B712-2EF9C9261E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6D47E0C-18AB-487F-9BA0-FC2FBB41B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03CBA1B8-BC22-D560-EE84-11A9FA02E096}"/>
              </a:ext>
            </a:extLst>
          </p:cNvPr>
          <p:cNvPicPr>
            <a:picLocks noChangeAspect="1"/>
          </p:cNvPicPr>
          <p:nvPr/>
        </p:nvPicPr>
        <p:blipFill rotWithShape="1">
          <a:blip r:embed="rId3">
            <a:extLst>
              <a:ext uri="{28A0092B-C50C-407E-A947-70E740481C1C}">
                <a14:useLocalDpi xmlns:a14="http://schemas.microsoft.com/office/drawing/2010/main" val="0"/>
              </a:ext>
            </a:extLst>
          </a:blip>
          <a:srcRect t="1907" b="11886"/>
          <a:stretch/>
        </p:blipFill>
        <p:spPr>
          <a:xfrm>
            <a:off x="20" y="975"/>
            <a:ext cx="12191980" cy="6858000"/>
          </a:xfrm>
          <a:prstGeom prst="rect">
            <a:avLst/>
          </a:prstGeom>
        </p:spPr>
      </p:pic>
      <p:sp>
        <p:nvSpPr>
          <p:cNvPr id="27" name="Rectangle 26">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3466103-DAE7-4681-BB48-D2BF1ECE008B}"/>
              </a:ext>
            </a:extLst>
          </p:cNvPr>
          <p:cNvSpPr txBox="1"/>
          <p:nvPr/>
        </p:nvSpPr>
        <p:spPr>
          <a:xfrm>
            <a:off x="4309349" y="3429000"/>
            <a:ext cx="7501651" cy="1090938"/>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600" cap="all" spc="200" dirty="0">
                <a:solidFill>
                  <a:srgbClr val="FFFFFF"/>
                </a:solidFill>
                <a:latin typeface="+mj-lt"/>
                <a:ea typeface="+mj-ea"/>
                <a:cs typeface="+mj-cs"/>
              </a:rPr>
              <a:t>Fire Department-Blasting Permit</a:t>
            </a:r>
          </a:p>
        </p:txBody>
      </p:sp>
      <p:cxnSp>
        <p:nvCxnSpPr>
          <p:cNvPr id="29" name="Straight Connector 28">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0071D8"/>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2269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ulldozer in a quarry&#10;&#10;Description automatically generated with low confidence">
            <a:extLst>
              <a:ext uri="{FF2B5EF4-FFF2-40B4-BE49-F238E27FC236}">
                <a16:creationId xmlns:a16="http://schemas.microsoft.com/office/drawing/2014/main" id="{B3B6CEF6-2102-E195-BFC3-028B8194F8D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7474" r="9091" b="5918"/>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CE737CFD-51AC-4371-B66F-F3BE6F8D8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6671E-C5D6-0B9F-F265-A449C16ED51D}"/>
              </a:ext>
            </a:extLst>
          </p:cNvPr>
          <p:cNvSpPr>
            <a:spLocks noGrp="1"/>
          </p:cNvSpPr>
          <p:nvPr>
            <p:ph type="title"/>
          </p:nvPr>
        </p:nvSpPr>
        <p:spPr>
          <a:xfrm>
            <a:off x="1024128" y="585216"/>
            <a:ext cx="6007027" cy="1499616"/>
          </a:xfrm>
        </p:spPr>
        <p:txBody>
          <a:bodyPr>
            <a:normAutofit/>
          </a:bodyPr>
          <a:lstStyle/>
          <a:p>
            <a:r>
              <a:rPr lang="en-US">
                <a:solidFill>
                  <a:srgbClr val="FFFFFF"/>
                </a:solidFill>
              </a:rPr>
              <a:t>Fire Department – plan Review</a:t>
            </a:r>
          </a:p>
        </p:txBody>
      </p:sp>
      <p:cxnSp>
        <p:nvCxnSpPr>
          <p:cNvPr id="20" name="Straight Connector 19">
            <a:extLst>
              <a:ext uri="{FF2B5EF4-FFF2-40B4-BE49-F238E27FC236}">
                <a16:creationId xmlns:a16="http://schemas.microsoft.com/office/drawing/2014/main" id="{1C34DCAD-82E1-4610-9AFB-E4258FFF12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E0E17B"/>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5E370F-CBA9-136C-02B6-B815433504F4}"/>
              </a:ext>
            </a:extLst>
          </p:cNvPr>
          <p:cNvSpPr>
            <a:spLocks noGrp="1"/>
          </p:cNvSpPr>
          <p:nvPr>
            <p:ph idx="1"/>
          </p:nvPr>
        </p:nvSpPr>
        <p:spPr>
          <a:xfrm>
            <a:off x="1024128" y="2286000"/>
            <a:ext cx="6007027" cy="4023360"/>
          </a:xfrm>
        </p:spPr>
        <p:txBody>
          <a:bodyPr>
            <a:normAutofit/>
          </a:bodyPr>
          <a:lstStyle/>
          <a:p>
            <a:r>
              <a:rPr lang="en-US" dirty="0">
                <a:solidFill>
                  <a:srgbClr val="FFFFFF"/>
                </a:solidFill>
              </a:rPr>
              <a:t>There are many different conditions and variables to new construction, especially in Georgia. Rock and stone rugged terrain creates challenges to builders and, at times,</a:t>
            </a:r>
            <a:r>
              <a:rPr lang="en-US" dirty="0">
                <a:solidFill>
                  <a:srgbClr val="FFFF00"/>
                </a:solidFill>
              </a:rPr>
              <a:t> blasting </a:t>
            </a:r>
            <a:r>
              <a:rPr lang="en-US" i="1" u="sng" dirty="0">
                <a:solidFill>
                  <a:srgbClr val="FFFFFF"/>
                </a:solidFill>
              </a:rPr>
              <a:t>is necessary for the build</a:t>
            </a:r>
            <a:r>
              <a:rPr lang="en-US" dirty="0">
                <a:solidFill>
                  <a:srgbClr val="FFFFFF"/>
                </a:solidFill>
              </a:rPr>
              <a:t>. </a:t>
            </a:r>
          </a:p>
          <a:p>
            <a:r>
              <a:rPr lang="en-US" dirty="0">
                <a:solidFill>
                  <a:srgbClr val="FFFFFF"/>
                </a:solidFill>
              </a:rPr>
              <a:t>When a construction job requires blasting, a blasting permit is necessary. The East Point City Fire Department is involved in the plan review process and issues permits for builders in the city limits. </a:t>
            </a:r>
          </a:p>
        </p:txBody>
      </p:sp>
      <p:sp>
        <p:nvSpPr>
          <p:cNvPr id="6" name="TextBox 5">
            <a:extLst>
              <a:ext uri="{FF2B5EF4-FFF2-40B4-BE49-F238E27FC236}">
                <a16:creationId xmlns:a16="http://schemas.microsoft.com/office/drawing/2014/main" id="{DF797778-3D98-0AFE-16EB-C7CBB00337F6}"/>
              </a:ext>
            </a:extLst>
          </p:cNvPr>
          <p:cNvSpPr txBox="1"/>
          <p:nvPr/>
        </p:nvSpPr>
        <p:spPr>
          <a:xfrm>
            <a:off x="9783970" y="6657945"/>
            <a:ext cx="24080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wsdot/874495701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98543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2" name="Straight Connector 149">
            <a:extLst>
              <a:ext uri="{FF2B5EF4-FFF2-40B4-BE49-F238E27FC236}">
                <a16:creationId xmlns:a16="http://schemas.microsoft.com/office/drawing/2014/main" id="{295F892B-4B3F-4366-B60F-FADA3288E8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3" name="Rectangle 151">
            <a:extLst>
              <a:ext uri="{FF2B5EF4-FFF2-40B4-BE49-F238E27FC236}">
                <a16:creationId xmlns:a16="http://schemas.microsoft.com/office/drawing/2014/main" id="{C6E9D1CE-857B-4861-B466-BD6553448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Rectangle 153">
            <a:extLst>
              <a:ext uri="{FF2B5EF4-FFF2-40B4-BE49-F238E27FC236}">
                <a16:creationId xmlns:a16="http://schemas.microsoft.com/office/drawing/2014/main" id="{1F856C20-0403-4F8C-AFA3-803D89109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raphical user interface&#10;&#10;Description automatically generated">
            <a:extLst>
              <a:ext uri="{FF2B5EF4-FFF2-40B4-BE49-F238E27FC236}">
                <a16:creationId xmlns:a16="http://schemas.microsoft.com/office/drawing/2014/main" id="{FE1136B7-34EB-E15B-DC25-A036CA5E2F68}"/>
              </a:ext>
            </a:extLst>
          </p:cNvPr>
          <p:cNvPicPr>
            <a:picLocks noChangeAspect="1"/>
          </p:cNvPicPr>
          <p:nvPr/>
        </p:nvPicPr>
        <p:blipFill rotWithShape="1">
          <a:blip r:embed="rId3">
            <a:alphaModFix amt="35000"/>
          </a:blip>
          <a:srcRect t="23131" r="1" b="11970"/>
          <a:stretch/>
        </p:blipFill>
        <p:spPr>
          <a:xfrm>
            <a:off x="-15342" y="-2"/>
            <a:ext cx="8163063" cy="6857990"/>
          </a:xfrm>
          <a:prstGeom prst="rect">
            <a:avLst/>
          </a:prstGeom>
        </p:spPr>
      </p:pic>
      <p:sp>
        <p:nvSpPr>
          <p:cNvPr id="4" name="TextBox 3">
            <a:extLst>
              <a:ext uri="{FF2B5EF4-FFF2-40B4-BE49-F238E27FC236}">
                <a16:creationId xmlns:a16="http://schemas.microsoft.com/office/drawing/2014/main" id="{E3466103-DAE7-4681-BB48-D2BF1ECE008B}"/>
              </a:ext>
            </a:extLst>
          </p:cNvPr>
          <p:cNvSpPr txBox="1"/>
          <p:nvPr/>
        </p:nvSpPr>
        <p:spPr>
          <a:xfrm>
            <a:off x="3022149" y="822646"/>
            <a:ext cx="7508513" cy="1463040"/>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200" dirty="0">
                <a:latin typeface="+mj-lt"/>
                <a:ea typeface="+mj-ea"/>
                <a:cs typeface="+mj-cs"/>
              </a:rPr>
              <a:t>Community Meeting </a:t>
            </a:r>
          </a:p>
          <a:p>
            <a:pPr algn="r" defTabSz="914400">
              <a:lnSpc>
                <a:spcPct val="80000"/>
              </a:lnSpc>
              <a:spcBef>
                <a:spcPct val="0"/>
              </a:spcBef>
              <a:spcAft>
                <a:spcPts val="600"/>
              </a:spcAft>
            </a:pPr>
            <a:r>
              <a:rPr lang="en-US" sz="5000" cap="all" spc="200" dirty="0">
                <a:latin typeface="+mj-lt"/>
                <a:ea typeface="+mj-ea"/>
                <a:cs typeface="+mj-cs"/>
              </a:rPr>
              <a:t>Plan Review Committee </a:t>
            </a:r>
          </a:p>
          <a:p>
            <a:pPr algn="r" defTabSz="914400">
              <a:lnSpc>
                <a:spcPct val="80000"/>
              </a:lnSpc>
              <a:spcBef>
                <a:spcPct val="0"/>
              </a:spcBef>
              <a:spcAft>
                <a:spcPts val="600"/>
              </a:spcAft>
            </a:pPr>
            <a:endParaRPr lang="en-US" sz="5000" b="1" i="1" cap="all" spc="200" dirty="0">
              <a:effectLst>
                <a:outerShdw blurRad="38100" dist="38100" dir="2700000" algn="tl">
                  <a:srgbClr val="000000">
                    <a:alpha val="43137"/>
                  </a:srgbClr>
                </a:outerShdw>
              </a:effectLst>
              <a:latin typeface="+mj-lt"/>
              <a:ea typeface="+mj-ea"/>
              <a:cs typeface="+mj-cs"/>
            </a:endParaRPr>
          </a:p>
        </p:txBody>
      </p:sp>
      <p:pic>
        <p:nvPicPr>
          <p:cNvPr id="6" name="Picture 5" descr="A close up of a sign&#10;&#10;Description generated with very high confidence">
            <a:extLst>
              <a:ext uri="{FF2B5EF4-FFF2-40B4-BE49-F238E27FC236}">
                <a16:creationId xmlns:a16="http://schemas.microsoft.com/office/drawing/2014/main" id="{3ED6BFB9-1D92-4CAF-8D32-F2447E4479F1}"/>
              </a:ext>
            </a:extLst>
          </p:cNvPr>
          <p:cNvPicPr>
            <a:picLocks noChangeAspect="1"/>
          </p:cNvPicPr>
          <p:nvPr/>
        </p:nvPicPr>
        <p:blipFill rotWithShape="1">
          <a:blip r:embed="rId4" cstate="hqprint">
            <a:alphaModFix amt="35000"/>
            <a:extLst>
              <a:ext uri="{28A0092B-C50C-407E-A947-70E740481C1C}">
                <a14:useLocalDpi xmlns:a14="http://schemas.microsoft.com/office/drawing/2010/main" val="0"/>
              </a:ext>
            </a:extLst>
          </a:blip>
          <a:srcRect l="30268" r="31329" b="1"/>
          <a:stretch/>
        </p:blipFill>
        <p:spPr>
          <a:xfrm>
            <a:off x="8139121" y="-76085"/>
            <a:ext cx="4025642" cy="6839981"/>
          </a:xfrm>
          <a:prstGeom prst="rect">
            <a:avLst/>
          </a:prstGeom>
        </p:spPr>
      </p:pic>
      <p:cxnSp>
        <p:nvCxnSpPr>
          <p:cNvPr id="165" name="Straight Connector 155">
            <a:extLst>
              <a:ext uri="{FF2B5EF4-FFF2-40B4-BE49-F238E27FC236}">
                <a16:creationId xmlns:a16="http://schemas.microsoft.com/office/drawing/2014/main" id="{D33D3083-EA8C-4DB5-8641-4D00BA6955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0D64E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BB636FD-8977-4224-8B7C-1E813FE380F6}"/>
              </a:ext>
            </a:extLst>
          </p:cNvPr>
          <p:cNvSpPr txBox="1"/>
          <p:nvPr/>
        </p:nvSpPr>
        <p:spPr>
          <a:xfrm>
            <a:off x="8029319" y="917725"/>
            <a:ext cx="3553081" cy="4852362"/>
          </a:xfrm>
          <a:prstGeom prst="rect">
            <a:avLst/>
          </a:prstGeom>
        </p:spPr>
        <p:txBody>
          <a:bodyPr vert="horz" lIns="45720" tIns="45720" rIns="45720" bIns="45720" rtlCol="0" anchor="ctr">
            <a:normAutofit/>
          </a:bodyPr>
          <a:lstStyle/>
          <a:p>
            <a:pPr defTabSz="914400">
              <a:lnSpc>
                <a:spcPct val="90000"/>
              </a:lnSpc>
              <a:spcAft>
                <a:spcPts val="600"/>
              </a:spcAft>
              <a:buClr>
                <a:schemeClr val="accent2"/>
              </a:buClr>
            </a:pPr>
            <a:endParaRPr lang="en-US" dirty="0">
              <a:solidFill>
                <a:srgbClr val="FFFFFF"/>
              </a:solidFill>
            </a:endParaRPr>
          </a:p>
        </p:txBody>
      </p:sp>
    </p:spTree>
    <p:extLst>
      <p:ext uri="{BB962C8B-B14F-4D97-AF65-F5344CB8AC3E}">
        <p14:creationId xmlns:p14="http://schemas.microsoft.com/office/powerpoint/2010/main" val="2805847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44CAEE8-6F39-4158-9264-B49B515AE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7385853" cy="2286000"/>
          </a:xfrm>
          <a:prstGeom prst="rect">
            <a:avLst/>
          </a:prstGeom>
          <a:solidFill>
            <a:srgbClr val="694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405D6A-7AB7-1719-A78F-D5F703EB9FC9}"/>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Fire department – plan review </a:t>
            </a:r>
          </a:p>
        </p:txBody>
      </p:sp>
      <p:pic>
        <p:nvPicPr>
          <p:cNvPr id="5" name="Picture 4" descr="Fire extinguisher and hose reel in hotel corridor">
            <a:extLst>
              <a:ext uri="{FF2B5EF4-FFF2-40B4-BE49-F238E27FC236}">
                <a16:creationId xmlns:a16="http://schemas.microsoft.com/office/drawing/2014/main" id="{51ADEA79-8B44-1F3F-6266-63C6BB083F46}"/>
              </a:ext>
            </a:extLst>
          </p:cNvPr>
          <p:cNvPicPr>
            <a:picLocks noChangeAspect="1"/>
          </p:cNvPicPr>
          <p:nvPr/>
        </p:nvPicPr>
        <p:blipFill rotWithShape="1">
          <a:blip r:embed="rId3"/>
          <a:srcRect t="3883" r="2" b="6280"/>
          <a:stretch/>
        </p:blipFill>
        <p:spPr>
          <a:xfrm>
            <a:off x="20" y="10"/>
            <a:ext cx="7385833" cy="4429115"/>
          </a:xfrm>
          <a:prstGeom prst="rect">
            <a:avLst/>
          </a:prstGeom>
        </p:spPr>
      </p:pic>
      <p:sp>
        <p:nvSpPr>
          <p:cNvPr id="38" name="Rectangle 3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B193A9-E80B-A537-9127-6645842F8EA4}"/>
              </a:ext>
            </a:extLst>
          </p:cNvPr>
          <p:cNvSpPr>
            <a:spLocks noGrp="1"/>
          </p:cNvSpPr>
          <p:nvPr>
            <p:ph idx="1"/>
          </p:nvPr>
        </p:nvSpPr>
        <p:spPr>
          <a:xfrm>
            <a:off x="7642701" y="302455"/>
            <a:ext cx="4377021" cy="6555545"/>
          </a:xfrm>
        </p:spPr>
        <p:txBody>
          <a:bodyPr anchor="ctr">
            <a:normAutofit lnSpcReduction="10000"/>
          </a:bodyPr>
          <a:lstStyle/>
          <a:p>
            <a:pPr marL="0" marR="0">
              <a:spcBef>
                <a:spcPts val="0"/>
              </a:spcBef>
              <a:spcAft>
                <a:spcPts val="0"/>
              </a:spcAft>
            </a:pPr>
            <a:r>
              <a:rPr lang="en-US" sz="2400" dirty="0">
                <a:solidFill>
                  <a:srgbClr val="0070C0"/>
                </a:solidFill>
                <a:effectLst/>
                <a:latin typeface="+mj-lt"/>
                <a:ea typeface="Calibri" panose="020F0502020204030204" pitchFamily="34" charset="0"/>
              </a:rPr>
              <a:t>Blasting Permit Process</a:t>
            </a:r>
          </a:p>
          <a:p>
            <a:pPr marL="0" marR="0">
              <a:spcBef>
                <a:spcPts val="0"/>
              </a:spcBef>
              <a:spcAft>
                <a:spcPts val="0"/>
              </a:spcAft>
            </a:pPr>
            <a:r>
              <a:rPr lang="en-US" sz="2400" dirty="0">
                <a:solidFill>
                  <a:srgbClr val="FFFFFF"/>
                </a:solidFill>
                <a:effectLst/>
                <a:latin typeface="+mj-lt"/>
                <a:ea typeface="Calibri" panose="020F0502020204030204" pitchFamily="34" charset="0"/>
              </a:rPr>
              <a:t> </a:t>
            </a:r>
            <a:endParaRPr lang="en-US" sz="2400" dirty="0">
              <a:solidFill>
                <a:srgbClr val="FFFFFF"/>
              </a:solidFill>
              <a:effectLst/>
              <a:latin typeface="Tw Cen MT" panose="020B0602020104020603"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solidFill>
                  <a:srgbClr val="FFFFFF"/>
                </a:solidFill>
                <a:effectLst/>
                <a:latin typeface="Tw Cen MT" panose="020B0602020104020603" pitchFamily="34" charset="0"/>
                <a:ea typeface="Times New Roman" panose="02020603050405020304" pitchFamily="18" charset="0"/>
              </a:rPr>
              <a:t>Applicants request a </a:t>
            </a:r>
            <a:r>
              <a:rPr lang="en-US" sz="2400" dirty="0">
                <a:solidFill>
                  <a:srgbClr val="FFFF00"/>
                </a:solidFill>
                <a:effectLst/>
                <a:latin typeface="Tw Cen MT" panose="020B0602020104020603" pitchFamily="34" charset="0"/>
                <a:ea typeface="Times New Roman" panose="02020603050405020304" pitchFamily="18" charset="0"/>
              </a:rPr>
              <a:t>Blasting Permit</a:t>
            </a:r>
            <a:r>
              <a:rPr lang="en-US" sz="2400" dirty="0">
                <a:solidFill>
                  <a:srgbClr val="FFFFFF"/>
                </a:solidFill>
                <a:effectLst/>
                <a:latin typeface="Tw Cen MT" panose="020B0602020104020603" pitchFamily="34" charset="0"/>
                <a:ea typeface="Times New Roman" panose="02020603050405020304" pitchFamily="18" charset="0"/>
              </a:rPr>
              <a:t>, by submitting their request with all required license &amp; permits to the City of East Point Fire Department.</a:t>
            </a:r>
          </a:p>
          <a:p>
            <a:pPr marL="342900" marR="0" lvl="0" indent="-342900">
              <a:spcBef>
                <a:spcPts val="0"/>
              </a:spcBef>
              <a:spcAft>
                <a:spcPts val="0"/>
              </a:spcAft>
              <a:buFont typeface="+mj-lt"/>
              <a:buAutoNum type="arabicPeriod"/>
            </a:pPr>
            <a:endParaRPr lang="en-US" sz="2400" dirty="0">
              <a:solidFill>
                <a:srgbClr val="FFFFFF"/>
              </a:solidFill>
              <a:effectLst/>
              <a:latin typeface="Tw Cen MT" panose="020B0602020104020603"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solidFill>
                  <a:srgbClr val="FFFFFF"/>
                </a:solidFill>
                <a:effectLst/>
                <a:latin typeface="Tw Cen MT" panose="020B0602020104020603" pitchFamily="34" charset="0"/>
                <a:ea typeface="Times New Roman" panose="02020603050405020304" pitchFamily="18" charset="0"/>
              </a:rPr>
              <a:t>In addition, applicant makes a request to the City of East Point Water &amp; Sewer Department for infrastructure integrity testing.</a:t>
            </a:r>
          </a:p>
          <a:p>
            <a:pPr marL="342900" marR="0" lvl="0" indent="-342900">
              <a:spcBef>
                <a:spcPts val="0"/>
              </a:spcBef>
              <a:spcAft>
                <a:spcPts val="0"/>
              </a:spcAft>
              <a:buFont typeface="+mj-lt"/>
              <a:buAutoNum type="arabicPeriod"/>
            </a:pPr>
            <a:endParaRPr lang="en-US" sz="2400" dirty="0">
              <a:solidFill>
                <a:srgbClr val="FFFFFF"/>
              </a:solidFill>
              <a:effectLst/>
              <a:latin typeface="Tw Cen MT" panose="020B0602020104020603"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solidFill>
                  <a:srgbClr val="FFFFFF"/>
                </a:solidFill>
                <a:effectLst/>
                <a:latin typeface="Tw Cen MT" panose="020B0602020104020603" pitchFamily="34" charset="0"/>
                <a:ea typeface="Times New Roman" panose="02020603050405020304" pitchFamily="18" charset="0"/>
              </a:rPr>
              <a:t>Once approved by Water &amp; Sewer, the Blasting Permit is issued by the fire department after the site is inspected by the fire department and is valid for 7 days – if additional time is needed, a new applications is submitted, and additional fees are paid.</a:t>
            </a:r>
            <a:endParaRPr lang="en-US" sz="2400" dirty="0">
              <a:solidFill>
                <a:srgbClr val="FFFFFF"/>
              </a:solidFill>
              <a:effectLst/>
              <a:latin typeface="Tw Cen MT" panose="020B0602020104020603" pitchFamily="34" charset="0"/>
              <a:ea typeface="Calibri" panose="020F0502020204030204" pitchFamily="34" charset="0"/>
            </a:endParaRPr>
          </a:p>
          <a:p>
            <a:endParaRPr lang="en-US" sz="2400" dirty="0">
              <a:solidFill>
                <a:srgbClr val="FFFFFF"/>
              </a:solidFill>
            </a:endParaRPr>
          </a:p>
        </p:txBody>
      </p:sp>
    </p:spTree>
    <p:extLst>
      <p:ext uri="{BB962C8B-B14F-4D97-AF65-F5344CB8AC3E}">
        <p14:creationId xmlns:p14="http://schemas.microsoft.com/office/powerpoint/2010/main" val="2914795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295F892B-4B3F-4366-B60F-FADA3288E8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6E9D1CE-857B-4861-B466-BD6553448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8" name="Rectangle 47">
            <a:extLst>
              <a:ext uri="{FF2B5EF4-FFF2-40B4-BE49-F238E27FC236}">
                <a16:creationId xmlns:a16="http://schemas.microsoft.com/office/drawing/2014/main" id="{D4A85336-DCBE-471C-A453-F8DDA055A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8EEAD75-276B-44CD-A759-772F956A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rgbClr val="334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839AE092-DD85-ED55-A606-89C7A67E91B5}"/>
              </a:ext>
            </a:extLst>
          </p:cNvPr>
          <p:cNvSpPr>
            <a:spLocks noGrp="1"/>
          </p:cNvSpPr>
          <p:nvPr>
            <p:ph type="title"/>
          </p:nvPr>
        </p:nvSpPr>
        <p:spPr>
          <a:xfrm>
            <a:off x="457200" y="4960137"/>
            <a:ext cx="7772400" cy="1463040"/>
          </a:xfrm>
        </p:spPr>
        <p:txBody>
          <a:bodyPr vert="horz" lIns="91440" tIns="45720" rIns="91440" bIns="45720" rtlCol="0" anchor="ctr">
            <a:normAutofit/>
          </a:bodyPr>
          <a:lstStyle/>
          <a:p>
            <a:r>
              <a:rPr lang="en-US">
                <a:solidFill>
                  <a:srgbClr val="FFFFFF"/>
                </a:solidFill>
              </a:rPr>
              <a:t>Microsoft data center development project </a:t>
            </a:r>
          </a:p>
        </p:txBody>
      </p:sp>
      <p:sp>
        <p:nvSpPr>
          <p:cNvPr id="3" name="Text Placeholder 2">
            <a:extLst>
              <a:ext uri="{FF2B5EF4-FFF2-40B4-BE49-F238E27FC236}">
                <a16:creationId xmlns:a16="http://schemas.microsoft.com/office/drawing/2014/main" id="{32043293-F551-0442-9FD8-461923DC047B}"/>
              </a:ext>
            </a:extLst>
          </p:cNvPr>
          <p:cNvSpPr>
            <a:spLocks noGrp="1"/>
          </p:cNvSpPr>
          <p:nvPr>
            <p:ph type="body" idx="1"/>
          </p:nvPr>
        </p:nvSpPr>
        <p:spPr>
          <a:xfrm>
            <a:off x="8610599" y="4960137"/>
            <a:ext cx="3399429" cy="1463040"/>
          </a:xfrm>
        </p:spPr>
        <p:txBody>
          <a:bodyPr vert="horz" lIns="91440" tIns="45720" rIns="91440" bIns="45720" rtlCol="0" anchor="ctr">
            <a:normAutofit/>
          </a:bodyPr>
          <a:lstStyle/>
          <a:p>
            <a:r>
              <a:rPr lang="en-US" sz="2000" dirty="0">
                <a:solidFill>
                  <a:srgbClr val="92D050"/>
                </a:solidFill>
              </a:rPr>
              <a:t>Project Timeline and Project Development Details</a:t>
            </a:r>
          </a:p>
        </p:txBody>
      </p:sp>
      <p:pic>
        <p:nvPicPr>
          <p:cNvPr id="13" name="Picture 12">
            <a:extLst>
              <a:ext uri="{FF2B5EF4-FFF2-40B4-BE49-F238E27FC236}">
                <a16:creationId xmlns:a16="http://schemas.microsoft.com/office/drawing/2014/main" id="{ED45C618-44B8-1BA6-4468-4ABA23C4ECCE}"/>
              </a:ext>
            </a:extLst>
          </p:cNvPr>
          <p:cNvPicPr>
            <a:picLocks noChangeAspect="1"/>
          </p:cNvPicPr>
          <p:nvPr/>
        </p:nvPicPr>
        <p:blipFill rotWithShape="1">
          <a:blip r:embed="rId3">
            <a:extLst>
              <a:ext uri="{28A0092B-C50C-407E-A947-70E740481C1C}">
                <a14:useLocalDpi xmlns:a14="http://schemas.microsoft.com/office/drawing/2010/main" val="0"/>
              </a:ext>
            </a:extLst>
          </a:blip>
          <a:srcRect l="18590" r="22026"/>
          <a:stretch/>
        </p:blipFill>
        <p:spPr>
          <a:xfrm>
            <a:off x="20" y="10"/>
            <a:ext cx="4664922" cy="4399090"/>
          </a:xfrm>
          <a:prstGeom prst="rect">
            <a:avLst/>
          </a:prstGeom>
        </p:spPr>
      </p:pic>
      <p:pic>
        <p:nvPicPr>
          <p:cNvPr id="29" name="Picture 28" descr="Aerial view of a city skyline">
            <a:extLst>
              <a:ext uri="{FF2B5EF4-FFF2-40B4-BE49-F238E27FC236}">
                <a16:creationId xmlns:a16="http://schemas.microsoft.com/office/drawing/2014/main" id="{74FE4593-00A1-FB69-FAAC-12DEE9395E02}"/>
              </a:ext>
            </a:extLst>
          </p:cNvPr>
          <p:cNvPicPr>
            <a:picLocks noChangeAspect="1"/>
          </p:cNvPicPr>
          <p:nvPr/>
        </p:nvPicPr>
        <p:blipFill rotWithShape="1">
          <a:blip r:embed="rId4"/>
          <a:srcRect t="10370" r="-1" b="-1"/>
          <a:stretch/>
        </p:blipFill>
        <p:spPr>
          <a:xfrm>
            <a:off x="4842931" y="10"/>
            <a:ext cx="7352867" cy="4399091"/>
          </a:xfrm>
          <a:prstGeom prst="rect">
            <a:avLst/>
          </a:prstGeom>
        </p:spPr>
      </p:pic>
      <p:cxnSp>
        <p:nvCxnSpPr>
          <p:cNvPr id="57" name="Straight Connector 51">
            <a:extLst>
              <a:ext uri="{FF2B5EF4-FFF2-40B4-BE49-F238E27FC236}">
                <a16:creationId xmlns:a16="http://schemas.microsoft.com/office/drawing/2014/main" id="{9D623128-AAA5-4634-99CF-597DC5A11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9880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587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295F892B-4B3F-4366-B60F-FADA3288E8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C6E9D1CE-857B-4861-B466-BD6553448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ED45C618-44B8-1BA6-4468-4ABA23C4ECCE}"/>
              </a:ext>
            </a:extLst>
          </p:cNvPr>
          <p:cNvPicPr>
            <a:picLocks noChangeAspect="1"/>
          </p:cNvPicPr>
          <p:nvPr/>
        </p:nvPicPr>
        <p:blipFill rotWithShape="1">
          <a:blip r:embed="rId3">
            <a:extLst>
              <a:ext uri="{28A0092B-C50C-407E-A947-70E740481C1C}">
                <a14:useLocalDpi xmlns:a14="http://schemas.microsoft.com/office/drawing/2010/main" val="0"/>
              </a:ext>
            </a:extLst>
          </a:blip>
          <a:srcRect l="13583" r="17020" b="1"/>
          <a:stretch/>
        </p:blipFill>
        <p:spPr>
          <a:xfrm>
            <a:off x="1" y="10"/>
            <a:ext cx="5650990" cy="4559958"/>
          </a:xfrm>
          <a:prstGeom prst="rect">
            <a:avLst/>
          </a:prstGeom>
        </p:spPr>
      </p:pic>
      <p:sp>
        <p:nvSpPr>
          <p:cNvPr id="66" name="Rectangle 65">
            <a:extLst>
              <a:ext uri="{FF2B5EF4-FFF2-40B4-BE49-F238E27FC236}">
                <a16:creationId xmlns:a16="http://schemas.microsoft.com/office/drawing/2014/main" id="{53C8E045-FE02-4F89-AF91-2F8A8082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rgbClr val="334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839AE092-DD85-ED55-A606-89C7A67E91B5}"/>
              </a:ext>
            </a:extLst>
          </p:cNvPr>
          <p:cNvSpPr>
            <a:spLocks noGrp="1"/>
          </p:cNvSpPr>
          <p:nvPr>
            <p:ph type="title"/>
          </p:nvPr>
        </p:nvSpPr>
        <p:spPr>
          <a:xfrm>
            <a:off x="457200" y="4960137"/>
            <a:ext cx="7772400" cy="1463040"/>
          </a:xfrm>
        </p:spPr>
        <p:txBody>
          <a:bodyPr vert="horz" lIns="91440" tIns="45720" rIns="91440" bIns="45720" rtlCol="0" anchor="ctr">
            <a:normAutofit/>
          </a:bodyPr>
          <a:lstStyle/>
          <a:p>
            <a:r>
              <a:rPr lang="en-US" dirty="0">
                <a:solidFill>
                  <a:srgbClr val="FFFFFF"/>
                </a:solidFill>
              </a:rPr>
              <a:t>Microsoft data center development project </a:t>
            </a:r>
          </a:p>
        </p:txBody>
      </p:sp>
      <p:sp>
        <p:nvSpPr>
          <p:cNvPr id="3" name="Text Placeholder 2">
            <a:extLst>
              <a:ext uri="{FF2B5EF4-FFF2-40B4-BE49-F238E27FC236}">
                <a16:creationId xmlns:a16="http://schemas.microsoft.com/office/drawing/2014/main" id="{32043293-F551-0442-9FD8-461923DC047B}"/>
              </a:ext>
            </a:extLst>
          </p:cNvPr>
          <p:cNvSpPr>
            <a:spLocks noGrp="1"/>
          </p:cNvSpPr>
          <p:nvPr>
            <p:ph type="body" idx="1"/>
          </p:nvPr>
        </p:nvSpPr>
        <p:spPr>
          <a:xfrm>
            <a:off x="8610599" y="4960137"/>
            <a:ext cx="3440372" cy="1463040"/>
          </a:xfrm>
        </p:spPr>
        <p:txBody>
          <a:bodyPr vert="horz" lIns="91440" tIns="45720" rIns="91440" bIns="45720" rtlCol="0" anchor="ctr">
            <a:normAutofit/>
          </a:bodyPr>
          <a:lstStyle/>
          <a:p>
            <a:r>
              <a:rPr lang="en-US" sz="2800" dirty="0">
                <a:solidFill>
                  <a:srgbClr val="92D050"/>
                </a:solidFill>
              </a:rPr>
              <a:t>Questions + Answers</a:t>
            </a:r>
          </a:p>
        </p:txBody>
      </p:sp>
      <p:pic>
        <p:nvPicPr>
          <p:cNvPr id="29" name="Picture 28" descr="Aerial view of a city skyline">
            <a:extLst>
              <a:ext uri="{FF2B5EF4-FFF2-40B4-BE49-F238E27FC236}">
                <a16:creationId xmlns:a16="http://schemas.microsoft.com/office/drawing/2014/main" id="{74FE4593-00A1-FB69-FAAC-12DEE9395E02}"/>
              </a:ext>
            </a:extLst>
          </p:cNvPr>
          <p:cNvPicPr>
            <a:picLocks noChangeAspect="1"/>
          </p:cNvPicPr>
          <p:nvPr/>
        </p:nvPicPr>
        <p:blipFill rotWithShape="1">
          <a:blip r:embed="rId4"/>
          <a:srcRect l="2970" r="1530" b="-2"/>
          <a:stretch/>
        </p:blipFill>
        <p:spPr>
          <a:xfrm>
            <a:off x="5650991" y="-11961"/>
            <a:ext cx="6541008" cy="4571929"/>
          </a:xfrm>
          <a:prstGeom prst="rect">
            <a:avLst/>
          </a:prstGeom>
        </p:spPr>
      </p:pic>
      <p:cxnSp>
        <p:nvCxnSpPr>
          <p:cNvPr id="68" name="Straight Connector 67">
            <a:extLst>
              <a:ext uri="{FF2B5EF4-FFF2-40B4-BE49-F238E27FC236}">
                <a16:creationId xmlns:a16="http://schemas.microsoft.com/office/drawing/2014/main" id="{FB9BB0B3-48FC-4B0D-B7A4-3719CF3F3D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9880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40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8756837-05BF-4387-B0CB-CFF921BCD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FFEC9DA-F598-4E27-80EE-1EF9DDE39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791157-19D0-2842-DA75-82A77F27DD11}"/>
              </a:ext>
            </a:extLst>
          </p:cNvPr>
          <p:cNvSpPr>
            <a:spLocks noGrp="1"/>
          </p:cNvSpPr>
          <p:nvPr>
            <p:ph type="title"/>
          </p:nvPr>
        </p:nvSpPr>
        <p:spPr>
          <a:xfrm>
            <a:off x="8187269" y="643467"/>
            <a:ext cx="3415612" cy="5571066"/>
          </a:xfrm>
        </p:spPr>
        <p:txBody>
          <a:bodyPr>
            <a:normAutofit/>
          </a:bodyPr>
          <a:lstStyle/>
          <a:p>
            <a:r>
              <a:rPr lang="en-US">
                <a:solidFill>
                  <a:srgbClr val="FFFFFF"/>
                </a:solidFill>
              </a:rPr>
              <a:t>Agenda </a:t>
            </a:r>
          </a:p>
        </p:txBody>
      </p:sp>
      <p:graphicFrame>
        <p:nvGraphicFramePr>
          <p:cNvPr id="22" name="Content Placeholder 2">
            <a:extLst>
              <a:ext uri="{FF2B5EF4-FFF2-40B4-BE49-F238E27FC236}">
                <a16:creationId xmlns:a16="http://schemas.microsoft.com/office/drawing/2014/main" id="{5D26F7D0-DAFD-219C-7A5D-9029B40BDCAC}"/>
              </a:ext>
            </a:extLst>
          </p:cNvPr>
          <p:cNvGraphicFramePr>
            <a:graphicFrameLocks noGrp="1"/>
          </p:cNvGraphicFramePr>
          <p:nvPr>
            <p:ph idx="1"/>
            <p:extLst>
              <p:ext uri="{D42A27DB-BD31-4B8C-83A1-F6EECF244321}">
                <p14:modId xmlns:p14="http://schemas.microsoft.com/office/powerpoint/2010/main" val="1923994716"/>
              </p:ext>
            </p:extLst>
          </p:nvPr>
        </p:nvGraphicFramePr>
        <p:xfrm>
          <a:off x="173935" y="228600"/>
          <a:ext cx="7195931"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Logo&#10;&#10;Description automatically generated">
            <a:extLst>
              <a:ext uri="{FF2B5EF4-FFF2-40B4-BE49-F238E27FC236}">
                <a16:creationId xmlns:a16="http://schemas.microsoft.com/office/drawing/2014/main" id="{ED9C051B-FEB3-3F2B-AC3A-54F6CE4B05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2092" y="228600"/>
            <a:ext cx="2747815" cy="1790460"/>
          </a:xfrm>
          <a:prstGeom prst="rect">
            <a:avLst/>
          </a:prstGeom>
        </p:spPr>
      </p:pic>
    </p:spTree>
    <p:extLst>
      <p:ext uri="{BB962C8B-B14F-4D97-AF65-F5344CB8AC3E}">
        <p14:creationId xmlns:p14="http://schemas.microsoft.com/office/powerpoint/2010/main" val="74016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63" name="Rectangle 55">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ED9C051B-FEB3-3F2B-AC3A-54F6CE4B05E5}"/>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t="1896" r="-1" b="11874"/>
          <a:stretch/>
        </p:blipFill>
        <p:spPr>
          <a:xfrm>
            <a:off x="20" y="-1"/>
            <a:ext cx="12188932" cy="6858000"/>
          </a:xfrm>
          <a:prstGeom prst="rect">
            <a:avLst/>
          </a:prstGeom>
        </p:spPr>
      </p:pic>
      <p:sp>
        <p:nvSpPr>
          <p:cNvPr id="2" name="Title 1">
            <a:extLst>
              <a:ext uri="{FF2B5EF4-FFF2-40B4-BE49-F238E27FC236}">
                <a16:creationId xmlns:a16="http://schemas.microsoft.com/office/drawing/2014/main" id="{1F791157-19D0-2842-DA75-82A77F27DD11}"/>
              </a:ext>
            </a:extLst>
          </p:cNvPr>
          <p:cNvSpPr>
            <a:spLocks noGrp="1"/>
          </p:cNvSpPr>
          <p:nvPr>
            <p:ph type="title"/>
          </p:nvPr>
        </p:nvSpPr>
        <p:spPr>
          <a:xfrm>
            <a:off x="643467" y="643467"/>
            <a:ext cx="3684437" cy="5571066"/>
          </a:xfrm>
        </p:spPr>
        <p:txBody>
          <a:bodyPr>
            <a:normAutofit/>
          </a:bodyPr>
          <a:lstStyle/>
          <a:p>
            <a:pPr algn="r"/>
            <a:r>
              <a:rPr lang="en-US"/>
              <a:t>Agenda </a:t>
            </a:r>
          </a:p>
        </p:txBody>
      </p:sp>
      <p:cxnSp>
        <p:nvCxnSpPr>
          <p:cNvPr id="64" name="Straight Connector 57">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rgbClr val="0071D8"/>
            </a:solidFill>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2">
            <a:extLst>
              <a:ext uri="{FF2B5EF4-FFF2-40B4-BE49-F238E27FC236}">
                <a16:creationId xmlns:a16="http://schemas.microsoft.com/office/drawing/2014/main" id="{5D26F7D0-DAFD-219C-7A5D-9029B40BDCAC}"/>
              </a:ext>
            </a:extLst>
          </p:cNvPr>
          <p:cNvGraphicFramePr>
            <a:graphicFrameLocks noGrp="1"/>
          </p:cNvGraphicFramePr>
          <p:nvPr>
            <p:ph idx="1"/>
            <p:extLst>
              <p:ext uri="{D42A27DB-BD31-4B8C-83A1-F6EECF244321}">
                <p14:modId xmlns:p14="http://schemas.microsoft.com/office/powerpoint/2010/main" val="1129268088"/>
              </p:ext>
            </p:extLst>
          </p:nvPr>
        </p:nvGraphicFramePr>
        <p:xfrm>
          <a:off x="4971371" y="643467"/>
          <a:ext cx="6574112" cy="5571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9007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8CED2307-F79F-42F9-B81B-91F768E72B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5DB38FF-CE38-4D82-B9F2-DFE28A019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47E47667-8CE3-466C-B745-9411E1CE3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DF44D33-97EB-4277-B538-B458E3FD1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258" y="620720"/>
            <a:ext cx="7315732" cy="5593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3466103-DAE7-4681-BB48-D2BF1ECE008B}"/>
              </a:ext>
            </a:extLst>
          </p:cNvPr>
          <p:cNvSpPr txBox="1"/>
          <p:nvPr/>
        </p:nvSpPr>
        <p:spPr>
          <a:xfrm>
            <a:off x="1079946" y="1105351"/>
            <a:ext cx="642070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a:solidFill>
                  <a:srgbClr val="FFFFFF"/>
                </a:solidFill>
                <a:latin typeface="+mj-lt"/>
                <a:ea typeface="+mj-ea"/>
                <a:cs typeface="+mj-cs"/>
              </a:rPr>
              <a:t>Technical plan review committee (TPRC)</a:t>
            </a:r>
          </a:p>
        </p:txBody>
      </p:sp>
      <p:cxnSp>
        <p:nvCxnSpPr>
          <p:cNvPr id="29" name="Straight Connector 28">
            <a:extLst>
              <a:ext uri="{FF2B5EF4-FFF2-40B4-BE49-F238E27FC236}">
                <a16:creationId xmlns:a16="http://schemas.microsoft.com/office/drawing/2014/main" id="{11534F52-E710-4998-921B-6147812C18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946"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9D0A23D-BBDB-4BEA-8515-A7D0DF9B3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6334" y="620720"/>
            <a:ext cx="3425490" cy="5593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663B08E-B7D9-4F4D-91BC-1436ED39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244" y="6237279"/>
            <a:ext cx="744032" cy="496021"/>
          </a:xfrm>
          <a:prstGeom prst="rect">
            <a:avLst/>
          </a:prstGeom>
        </p:spPr>
      </p:pic>
      <p:sp>
        <p:nvSpPr>
          <p:cNvPr id="2" name="TextBox 1">
            <a:extLst>
              <a:ext uri="{FF2B5EF4-FFF2-40B4-BE49-F238E27FC236}">
                <a16:creationId xmlns:a16="http://schemas.microsoft.com/office/drawing/2014/main" id="{1E4525CC-AAFD-B809-05CF-06AF80363C39}"/>
              </a:ext>
            </a:extLst>
          </p:cNvPr>
          <p:cNvSpPr txBox="1"/>
          <p:nvPr/>
        </p:nvSpPr>
        <p:spPr>
          <a:xfrm>
            <a:off x="8223634" y="618588"/>
            <a:ext cx="2936336" cy="6555641"/>
          </a:xfrm>
          <a:prstGeom prst="rect">
            <a:avLst/>
          </a:prstGeom>
          <a:noFill/>
        </p:spPr>
        <p:txBody>
          <a:bodyPr wrap="square" rtlCol="0">
            <a:spAutoFit/>
          </a:bodyPr>
          <a:lstStyle/>
          <a:p>
            <a:r>
              <a:rPr lang="en-US" b="1" dirty="0">
                <a:solidFill>
                  <a:schemeClr val="accent3">
                    <a:lumMod val="75000"/>
                  </a:schemeClr>
                </a:solidFill>
              </a:rPr>
              <a:t>Planning and Community Development Department</a:t>
            </a:r>
          </a:p>
          <a:p>
            <a:r>
              <a:rPr lang="en-US" sz="1600" dirty="0">
                <a:solidFill>
                  <a:schemeClr val="accent5">
                    <a:lumMod val="60000"/>
                    <a:lumOff val="40000"/>
                  </a:schemeClr>
                </a:solidFill>
              </a:rPr>
              <a:t>Zoning Division</a:t>
            </a:r>
          </a:p>
          <a:p>
            <a:r>
              <a:rPr lang="en-US" sz="1600" dirty="0">
                <a:solidFill>
                  <a:schemeClr val="accent5">
                    <a:lumMod val="60000"/>
                    <a:lumOff val="40000"/>
                  </a:schemeClr>
                </a:solidFill>
              </a:rPr>
              <a:t>Permit &amp; License Division</a:t>
            </a:r>
          </a:p>
          <a:p>
            <a:r>
              <a:rPr lang="en-US" sz="1600" dirty="0">
                <a:solidFill>
                  <a:schemeClr val="accent5">
                    <a:lumMod val="60000"/>
                    <a:lumOff val="40000"/>
                  </a:schemeClr>
                </a:solidFill>
              </a:rPr>
              <a:t>Building Inspection Division</a:t>
            </a:r>
          </a:p>
          <a:p>
            <a:endParaRPr lang="en-US" sz="1400" b="1" dirty="0"/>
          </a:p>
          <a:p>
            <a:r>
              <a:rPr lang="en-US" sz="1600" b="1" dirty="0">
                <a:solidFill>
                  <a:schemeClr val="accent3">
                    <a:lumMod val="75000"/>
                  </a:schemeClr>
                </a:solidFill>
              </a:rPr>
              <a:t>Water Resources Department</a:t>
            </a:r>
          </a:p>
          <a:p>
            <a:r>
              <a:rPr lang="en-US" sz="1600" dirty="0">
                <a:solidFill>
                  <a:schemeClr val="accent5">
                    <a:lumMod val="60000"/>
                    <a:lumOff val="40000"/>
                  </a:schemeClr>
                </a:solidFill>
              </a:rPr>
              <a:t>City Engineering</a:t>
            </a:r>
          </a:p>
          <a:p>
            <a:r>
              <a:rPr lang="en-US" sz="1600" dirty="0">
                <a:solidFill>
                  <a:schemeClr val="accent5">
                    <a:lumMod val="60000"/>
                    <a:lumOff val="40000"/>
                  </a:schemeClr>
                </a:solidFill>
              </a:rPr>
              <a:t>Stormwater/Soil Erosion</a:t>
            </a:r>
          </a:p>
          <a:p>
            <a:r>
              <a:rPr lang="en-US" sz="1600" dirty="0">
                <a:solidFill>
                  <a:schemeClr val="accent5">
                    <a:lumMod val="60000"/>
                    <a:lumOff val="40000"/>
                  </a:schemeClr>
                </a:solidFill>
              </a:rPr>
              <a:t>Water and Sewer</a:t>
            </a:r>
          </a:p>
          <a:p>
            <a:r>
              <a:rPr lang="en-US" sz="1600" dirty="0">
                <a:solidFill>
                  <a:schemeClr val="accent5">
                    <a:lumMod val="60000"/>
                    <a:lumOff val="40000"/>
                  </a:schemeClr>
                </a:solidFill>
              </a:rPr>
              <a:t>Land Disturbance Permit</a:t>
            </a:r>
          </a:p>
          <a:p>
            <a:r>
              <a:rPr lang="en-US" sz="1600" dirty="0">
                <a:solidFill>
                  <a:schemeClr val="accent5">
                    <a:lumMod val="60000"/>
                    <a:lumOff val="40000"/>
                  </a:schemeClr>
                </a:solidFill>
              </a:rPr>
              <a:t>Commercial Pre-Treatment</a:t>
            </a:r>
          </a:p>
          <a:p>
            <a:endParaRPr lang="en-US" sz="1400" b="1" dirty="0"/>
          </a:p>
          <a:p>
            <a:r>
              <a:rPr lang="en-US" sz="1600" b="1" dirty="0">
                <a:solidFill>
                  <a:schemeClr val="accent3">
                    <a:lumMod val="75000"/>
                  </a:schemeClr>
                </a:solidFill>
              </a:rPr>
              <a:t>Fire Marshall – Inspections</a:t>
            </a:r>
          </a:p>
          <a:p>
            <a:r>
              <a:rPr lang="en-US" sz="1600" b="1" dirty="0">
                <a:solidFill>
                  <a:schemeClr val="accent5">
                    <a:lumMod val="60000"/>
                    <a:lumOff val="40000"/>
                  </a:schemeClr>
                </a:solidFill>
              </a:rPr>
              <a:t>Blasting Permits</a:t>
            </a:r>
          </a:p>
          <a:p>
            <a:endParaRPr lang="en-US" sz="1400" b="1" dirty="0"/>
          </a:p>
          <a:p>
            <a:r>
              <a:rPr lang="en-US" sz="1600" b="1" dirty="0">
                <a:solidFill>
                  <a:schemeClr val="accent3">
                    <a:lumMod val="75000"/>
                  </a:schemeClr>
                </a:solidFill>
              </a:rPr>
              <a:t>Police</a:t>
            </a:r>
            <a:r>
              <a:rPr lang="en-US" sz="1600" b="1" dirty="0"/>
              <a:t> </a:t>
            </a:r>
            <a:r>
              <a:rPr lang="en-US" sz="1600" b="1" dirty="0">
                <a:solidFill>
                  <a:schemeClr val="accent5">
                    <a:lumMod val="60000"/>
                    <a:lumOff val="40000"/>
                  </a:schemeClr>
                </a:solidFill>
              </a:rPr>
              <a:t>– Traffic</a:t>
            </a:r>
          </a:p>
          <a:p>
            <a:endParaRPr lang="en-US" sz="1000" b="1" dirty="0"/>
          </a:p>
          <a:p>
            <a:r>
              <a:rPr lang="en-US" sz="1600" b="1" dirty="0">
                <a:solidFill>
                  <a:schemeClr val="accent3">
                    <a:lumMod val="75000"/>
                  </a:schemeClr>
                </a:solidFill>
              </a:rPr>
              <a:t>East Point Power – Electric</a:t>
            </a:r>
          </a:p>
          <a:p>
            <a:r>
              <a:rPr lang="en-US" sz="1600" b="1" dirty="0">
                <a:solidFill>
                  <a:schemeClr val="accent5">
                    <a:lumMod val="60000"/>
                    <a:lumOff val="40000"/>
                  </a:schemeClr>
                </a:solidFill>
              </a:rPr>
              <a:t>Arborist</a:t>
            </a:r>
          </a:p>
          <a:p>
            <a:endParaRPr lang="en-US" sz="800" b="1" dirty="0"/>
          </a:p>
          <a:p>
            <a:r>
              <a:rPr lang="en-US" sz="1600" b="1" dirty="0">
                <a:solidFill>
                  <a:schemeClr val="accent3">
                    <a:lumMod val="75000"/>
                  </a:schemeClr>
                </a:solidFill>
              </a:rPr>
              <a:t>Public Works Department</a:t>
            </a:r>
          </a:p>
          <a:p>
            <a:r>
              <a:rPr lang="en-US" sz="1600" dirty="0">
                <a:solidFill>
                  <a:schemeClr val="accent5">
                    <a:lumMod val="60000"/>
                    <a:lumOff val="40000"/>
                  </a:schemeClr>
                </a:solidFill>
              </a:rPr>
              <a:t>Transportation Engineering</a:t>
            </a:r>
          </a:p>
          <a:p>
            <a:endParaRPr lang="en-US" sz="1600" dirty="0"/>
          </a:p>
          <a:p>
            <a:endParaRPr lang="en-US" sz="1600" dirty="0"/>
          </a:p>
          <a:p>
            <a:endParaRPr lang="en-US" sz="1600" dirty="0"/>
          </a:p>
          <a:p>
            <a:endParaRPr lang="en-US" dirty="0"/>
          </a:p>
        </p:txBody>
      </p:sp>
    </p:spTree>
    <p:extLst>
      <p:ext uri="{BB962C8B-B14F-4D97-AF65-F5344CB8AC3E}">
        <p14:creationId xmlns:p14="http://schemas.microsoft.com/office/powerpoint/2010/main" val="169888526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8CED2307-F79F-42F9-B81B-91F768E72B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5DB38FF-CE38-4D82-B9F2-DFE28A019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47E47667-8CE3-466C-B745-9411E1CE3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DF44D33-97EB-4277-B538-B458E3FD1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258" y="620720"/>
            <a:ext cx="7315732" cy="5593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3466103-DAE7-4681-BB48-D2BF1ECE008B}"/>
              </a:ext>
            </a:extLst>
          </p:cNvPr>
          <p:cNvSpPr txBox="1"/>
          <p:nvPr/>
        </p:nvSpPr>
        <p:spPr>
          <a:xfrm>
            <a:off x="1079946" y="1105351"/>
            <a:ext cx="642070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a:solidFill>
                  <a:srgbClr val="FFFFFF"/>
                </a:solidFill>
                <a:latin typeface="+mj-lt"/>
                <a:ea typeface="+mj-ea"/>
                <a:cs typeface="+mj-cs"/>
              </a:rPr>
              <a:t>Technical plan review committee (TPRC)</a:t>
            </a:r>
          </a:p>
        </p:txBody>
      </p:sp>
      <p:cxnSp>
        <p:nvCxnSpPr>
          <p:cNvPr id="29" name="Straight Connector 28">
            <a:extLst>
              <a:ext uri="{FF2B5EF4-FFF2-40B4-BE49-F238E27FC236}">
                <a16:creationId xmlns:a16="http://schemas.microsoft.com/office/drawing/2014/main" id="{11534F52-E710-4998-921B-6147812C18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946"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9D0A23D-BBDB-4BEA-8515-A7D0DF9B3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6334" y="620720"/>
            <a:ext cx="3425490" cy="5593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663B08E-B7D9-4F4D-91BC-1436ED39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244" y="6237279"/>
            <a:ext cx="744032" cy="496021"/>
          </a:xfrm>
          <a:prstGeom prst="rect">
            <a:avLst/>
          </a:prstGeom>
        </p:spPr>
      </p:pic>
      <p:sp>
        <p:nvSpPr>
          <p:cNvPr id="2" name="TextBox 1">
            <a:extLst>
              <a:ext uri="{FF2B5EF4-FFF2-40B4-BE49-F238E27FC236}">
                <a16:creationId xmlns:a16="http://schemas.microsoft.com/office/drawing/2014/main" id="{1E4525CC-AAFD-B809-05CF-06AF80363C39}"/>
              </a:ext>
            </a:extLst>
          </p:cNvPr>
          <p:cNvSpPr txBox="1"/>
          <p:nvPr/>
        </p:nvSpPr>
        <p:spPr>
          <a:xfrm>
            <a:off x="8223633" y="618588"/>
            <a:ext cx="3425490" cy="5816977"/>
          </a:xfrm>
          <a:prstGeom prst="rect">
            <a:avLst/>
          </a:prstGeom>
          <a:noFill/>
        </p:spPr>
        <p:txBody>
          <a:bodyPr wrap="square" rtlCol="0">
            <a:spAutoFit/>
          </a:bodyPr>
          <a:lstStyle/>
          <a:p>
            <a:endParaRPr lang="en-US" b="1" dirty="0">
              <a:solidFill>
                <a:schemeClr val="accent3">
                  <a:lumMod val="75000"/>
                </a:schemeClr>
              </a:solidFill>
            </a:endParaRPr>
          </a:p>
          <a:p>
            <a:endParaRPr lang="en-US" b="1" dirty="0">
              <a:solidFill>
                <a:schemeClr val="accent3">
                  <a:lumMod val="75000"/>
                </a:schemeClr>
              </a:solidFill>
            </a:endParaRPr>
          </a:p>
          <a:p>
            <a:r>
              <a:rPr lang="en-US" b="1" dirty="0">
                <a:solidFill>
                  <a:schemeClr val="accent3">
                    <a:lumMod val="75000"/>
                  </a:schemeClr>
                </a:solidFill>
              </a:rPr>
              <a:t>Planning and Community Development Department</a:t>
            </a:r>
          </a:p>
          <a:p>
            <a:r>
              <a:rPr lang="en-US" sz="1400" b="1" dirty="0">
                <a:solidFill>
                  <a:schemeClr val="accent5">
                    <a:lumMod val="60000"/>
                    <a:lumOff val="40000"/>
                  </a:schemeClr>
                </a:solidFill>
              </a:rPr>
              <a:t>Kimberly Smith, Director</a:t>
            </a:r>
          </a:p>
          <a:p>
            <a:r>
              <a:rPr lang="en-US" sz="1400" b="1" dirty="0">
                <a:solidFill>
                  <a:schemeClr val="accent5">
                    <a:lumMod val="60000"/>
                    <a:lumOff val="40000"/>
                  </a:schemeClr>
                </a:solidFill>
              </a:rPr>
              <a:t>Herbert Bush, Project Manager-Sr. Planner</a:t>
            </a:r>
          </a:p>
          <a:p>
            <a:r>
              <a:rPr lang="en-US" sz="1400" b="1" dirty="0">
                <a:solidFill>
                  <a:schemeClr val="accent5">
                    <a:lumMod val="60000"/>
                    <a:lumOff val="40000"/>
                  </a:schemeClr>
                </a:solidFill>
              </a:rPr>
              <a:t>Tayla Solomon, Associate Planner</a:t>
            </a:r>
          </a:p>
          <a:p>
            <a:r>
              <a:rPr lang="en-US" sz="1400" b="1" dirty="0">
                <a:solidFill>
                  <a:schemeClr val="accent5">
                    <a:lumMod val="60000"/>
                    <a:lumOff val="40000"/>
                  </a:schemeClr>
                </a:solidFill>
              </a:rPr>
              <a:t>Santo Bowles, Chief Building Official</a:t>
            </a:r>
          </a:p>
          <a:p>
            <a:endParaRPr lang="en-US" sz="1400" b="1" dirty="0"/>
          </a:p>
          <a:p>
            <a:r>
              <a:rPr lang="en-US" sz="1600" b="1" dirty="0">
                <a:solidFill>
                  <a:schemeClr val="accent3">
                    <a:lumMod val="75000"/>
                  </a:schemeClr>
                </a:solidFill>
              </a:rPr>
              <a:t>Water Resources Department</a:t>
            </a:r>
          </a:p>
          <a:p>
            <a:r>
              <a:rPr lang="en-US" sz="1400" b="1" dirty="0">
                <a:solidFill>
                  <a:schemeClr val="accent5">
                    <a:lumMod val="60000"/>
                    <a:lumOff val="40000"/>
                  </a:schemeClr>
                </a:solidFill>
              </a:rPr>
              <a:t>Melissa Echevarria, Director</a:t>
            </a:r>
          </a:p>
          <a:p>
            <a:r>
              <a:rPr lang="en-US" sz="1400" b="1" dirty="0">
                <a:solidFill>
                  <a:schemeClr val="accent5">
                    <a:lumMod val="60000"/>
                    <a:lumOff val="40000"/>
                  </a:schemeClr>
                </a:solidFill>
              </a:rPr>
              <a:t>Richard Randolph, City Engineer</a:t>
            </a:r>
          </a:p>
          <a:p>
            <a:r>
              <a:rPr lang="en-US" sz="1400" b="1" dirty="0">
                <a:solidFill>
                  <a:schemeClr val="accent5">
                    <a:lumMod val="60000"/>
                    <a:lumOff val="40000"/>
                  </a:schemeClr>
                </a:solidFill>
              </a:rPr>
              <a:t>Reza Aral, City Engineer, Stormwater Division Manager </a:t>
            </a:r>
          </a:p>
          <a:p>
            <a:r>
              <a:rPr lang="en-US" sz="1400" b="1" dirty="0">
                <a:solidFill>
                  <a:schemeClr val="accent5">
                    <a:lumMod val="60000"/>
                    <a:lumOff val="40000"/>
                  </a:schemeClr>
                </a:solidFill>
              </a:rPr>
              <a:t>Armond Jenkins, Storm Water Coordinator</a:t>
            </a:r>
          </a:p>
          <a:p>
            <a:endParaRPr lang="en-US" sz="1600" b="1" dirty="0">
              <a:solidFill>
                <a:schemeClr val="accent3">
                  <a:lumMod val="75000"/>
                </a:schemeClr>
              </a:solidFill>
            </a:endParaRPr>
          </a:p>
          <a:p>
            <a:r>
              <a:rPr lang="en-US" sz="1600" b="1" dirty="0">
                <a:solidFill>
                  <a:schemeClr val="accent3">
                    <a:lumMod val="75000"/>
                  </a:schemeClr>
                </a:solidFill>
              </a:rPr>
              <a:t>Fire Marshal – Inspections</a:t>
            </a:r>
          </a:p>
          <a:p>
            <a:r>
              <a:rPr lang="en-US" sz="1600" b="1" dirty="0">
                <a:solidFill>
                  <a:schemeClr val="accent5">
                    <a:lumMod val="60000"/>
                    <a:lumOff val="40000"/>
                  </a:schemeClr>
                </a:solidFill>
              </a:rPr>
              <a:t>Chief Corey Thornton</a:t>
            </a:r>
          </a:p>
          <a:p>
            <a:r>
              <a:rPr lang="en-US" sz="1600" b="1" dirty="0">
                <a:solidFill>
                  <a:schemeClr val="accent5">
                    <a:lumMod val="60000"/>
                    <a:lumOff val="40000"/>
                  </a:schemeClr>
                </a:solidFill>
              </a:rPr>
              <a:t>Chief Marcus Anderson</a:t>
            </a:r>
          </a:p>
          <a:p>
            <a:endParaRPr lang="en-US" sz="1400" b="1" dirty="0"/>
          </a:p>
          <a:p>
            <a:endParaRPr lang="en-US" sz="1600" dirty="0"/>
          </a:p>
          <a:p>
            <a:endParaRPr lang="en-US" sz="1600" dirty="0"/>
          </a:p>
          <a:p>
            <a:endParaRPr lang="en-US" sz="1600" dirty="0"/>
          </a:p>
          <a:p>
            <a:endParaRPr lang="en-US" dirty="0"/>
          </a:p>
        </p:txBody>
      </p:sp>
    </p:spTree>
    <p:extLst>
      <p:ext uri="{BB962C8B-B14F-4D97-AF65-F5344CB8AC3E}">
        <p14:creationId xmlns:p14="http://schemas.microsoft.com/office/powerpoint/2010/main" val="366990771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35">
            <a:extLst>
              <a:ext uri="{FF2B5EF4-FFF2-40B4-BE49-F238E27FC236}">
                <a16:creationId xmlns:a16="http://schemas.microsoft.com/office/drawing/2014/main" id="{D44CAEE8-6F39-4158-9264-B49B515AE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7534655"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826FEC58-EDA8-2575-3ACD-94B15FE691F9}"/>
              </a:ext>
            </a:extLst>
          </p:cNvPr>
          <p:cNvPicPr>
            <a:picLocks noChangeAspect="1"/>
          </p:cNvPicPr>
          <p:nvPr/>
        </p:nvPicPr>
        <p:blipFill rotWithShape="1">
          <a:blip r:embed="rId3">
            <a:extLst>
              <a:ext uri="{28A0092B-C50C-407E-A947-70E740481C1C}">
                <a14:useLocalDpi xmlns:a14="http://schemas.microsoft.com/office/drawing/2010/main" val="0"/>
              </a:ext>
            </a:extLst>
          </a:blip>
          <a:srcRect t="8328" r="2" b="9465"/>
          <a:stretch/>
        </p:blipFill>
        <p:spPr>
          <a:xfrm>
            <a:off x="944749" y="643467"/>
            <a:ext cx="5645157" cy="3285066"/>
          </a:xfrm>
          <a:prstGeom prst="rect">
            <a:avLst/>
          </a:prstGeom>
        </p:spPr>
      </p:pic>
      <p:sp>
        <p:nvSpPr>
          <p:cNvPr id="40" name="Rectangle 3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extBox 3">
            <a:extLst>
              <a:ext uri="{FF2B5EF4-FFF2-40B4-BE49-F238E27FC236}">
                <a16:creationId xmlns:a16="http://schemas.microsoft.com/office/drawing/2014/main" id="{DD61E2FC-1D57-9F27-593D-D9386274FEA8}"/>
              </a:ext>
            </a:extLst>
          </p:cNvPr>
          <p:cNvGraphicFramePr/>
          <p:nvPr>
            <p:extLst>
              <p:ext uri="{D42A27DB-BD31-4B8C-83A1-F6EECF244321}">
                <p14:modId xmlns:p14="http://schemas.microsoft.com/office/powerpoint/2010/main" val="4139890005"/>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748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Freeform: Shape 45">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70FF489-2443-59B5-DD20-88C113CBAA66}"/>
              </a:ext>
            </a:extLst>
          </p:cNvPr>
          <p:cNvPicPr>
            <a:picLocks noChangeAspect="1"/>
          </p:cNvPicPr>
          <p:nvPr/>
        </p:nvPicPr>
        <p:blipFill rotWithShape="1">
          <a:blip r:embed="rId3"/>
          <a:srcRect l="8914" t="4413" b="136"/>
          <a:stretch/>
        </p:blipFill>
        <p:spPr>
          <a:xfrm>
            <a:off x="0" y="0"/>
            <a:ext cx="8848578" cy="6858000"/>
          </a:xfrm>
          <a:prstGeom prst="rect">
            <a:avLst/>
          </a:prstGeom>
        </p:spPr>
      </p:pic>
      <p:grpSp>
        <p:nvGrpSpPr>
          <p:cNvPr id="59" name="Group 47">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49"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0"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4" name="Picture 3" descr="Logo&#10;&#10;Description automatically generated">
            <a:extLst>
              <a:ext uri="{FF2B5EF4-FFF2-40B4-BE49-F238E27FC236}">
                <a16:creationId xmlns:a16="http://schemas.microsoft.com/office/drawing/2014/main" id="{D19264B5-E065-19BC-1531-229AE4B7C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0561" y="4511623"/>
            <a:ext cx="2831612" cy="1845062"/>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E7A18AD9-EC28-53FF-C7F7-6D6DF0F81A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225" y="92816"/>
            <a:ext cx="1526171" cy="1526171"/>
          </a:xfrm>
          <a:prstGeom prst="rect">
            <a:avLst/>
          </a:prstGeom>
        </p:spPr>
      </p:pic>
      <p:sp>
        <p:nvSpPr>
          <p:cNvPr id="6" name="Footer Placeholder 5">
            <a:extLst>
              <a:ext uri="{FF2B5EF4-FFF2-40B4-BE49-F238E27FC236}">
                <a16:creationId xmlns:a16="http://schemas.microsoft.com/office/drawing/2014/main" id="{1F165D2F-639D-CE1B-3368-C9E8D1B12E72}"/>
              </a:ext>
            </a:extLst>
          </p:cNvPr>
          <p:cNvSpPr>
            <a:spLocks noGrp="1"/>
          </p:cNvSpPr>
          <p:nvPr>
            <p:ph type="ftr" sz="quarter" idx="11"/>
          </p:nvPr>
        </p:nvSpPr>
        <p:spPr>
          <a:xfrm>
            <a:off x="0" y="6482316"/>
            <a:ext cx="4114800" cy="365125"/>
          </a:xfrm>
        </p:spPr>
        <p:txBody>
          <a:bodyPr/>
          <a:lstStyle/>
          <a:p>
            <a:r>
              <a:rPr lang="en-US" dirty="0"/>
              <a:t>Planning and Community Development Department  -  Kimberly Smith, Director</a:t>
            </a:r>
          </a:p>
        </p:txBody>
      </p:sp>
    </p:spTree>
    <p:extLst>
      <p:ext uri="{BB962C8B-B14F-4D97-AF65-F5344CB8AC3E}">
        <p14:creationId xmlns:p14="http://schemas.microsoft.com/office/powerpoint/2010/main" val="350399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4765-7F0E-7AD3-4D55-9BBD69512920}"/>
              </a:ext>
            </a:extLst>
          </p:cNvPr>
          <p:cNvSpPr>
            <a:spLocks noGrp="1"/>
          </p:cNvSpPr>
          <p:nvPr>
            <p:ph type="title"/>
          </p:nvPr>
        </p:nvSpPr>
        <p:spPr>
          <a:xfrm>
            <a:off x="6825673" y="585216"/>
            <a:ext cx="4866794" cy="1499616"/>
          </a:xfrm>
        </p:spPr>
        <p:txBody>
          <a:bodyPr>
            <a:normAutofit/>
          </a:bodyPr>
          <a:lstStyle/>
          <a:p>
            <a:r>
              <a:rPr lang="en-US" dirty="0"/>
              <a:t>Project Permit TimeLine</a:t>
            </a:r>
          </a:p>
        </p:txBody>
      </p:sp>
      <p:pic>
        <p:nvPicPr>
          <p:cNvPr id="7" name="Picture 6">
            <a:extLst>
              <a:ext uri="{FF2B5EF4-FFF2-40B4-BE49-F238E27FC236}">
                <a16:creationId xmlns:a16="http://schemas.microsoft.com/office/drawing/2014/main" id="{33E71D5F-F969-D4CE-038E-76D46B2B4587}"/>
              </a:ext>
            </a:extLst>
          </p:cNvPr>
          <p:cNvPicPr>
            <a:picLocks noChangeAspect="1"/>
          </p:cNvPicPr>
          <p:nvPr/>
        </p:nvPicPr>
        <p:blipFill rotWithShape="1">
          <a:blip r:embed="rId3">
            <a:extLst>
              <a:ext uri="{28A0092B-C50C-407E-A947-70E740481C1C}">
                <a14:useLocalDpi xmlns:a14="http://schemas.microsoft.com/office/drawing/2010/main" val="0"/>
              </a:ext>
            </a:extLst>
          </a:blip>
          <a:srcRect t="4988" b="4334"/>
          <a:stretch/>
        </p:blipFill>
        <p:spPr>
          <a:xfrm>
            <a:off x="17291" y="-4957"/>
            <a:ext cx="6282811" cy="3395070"/>
          </a:xfrm>
          <a:prstGeom prst="rect">
            <a:avLst/>
          </a:prstGeom>
        </p:spPr>
      </p:pic>
      <p:cxnSp>
        <p:nvCxnSpPr>
          <p:cNvPr id="47" name="Straight Connector 42">
            <a:extLst>
              <a:ext uri="{FF2B5EF4-FFF2-40B4-BE49-F238E27FC236}">
                <a16:creationId xmlns:a16="http://schemas.microsoft.com/office/drawing/2014/main" id="{8CAE7759-D0B0-4DFB-8715-AB7955FD54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631711" y="826324"/>
            <a:ext cx="0" cy="914400"/>
          </a:xfrm>
          <a:prstGeom prst="line">
            <a:avLst/>
          </a:prstGeom>
          <a:ln w="19050">
            <a:solidFill>
              <a:srgbClr val="9C231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5B35A4-D884-0154-908A-95DAB20EFA48}"/>
              </a:ext>
            </a:extLst>
          </p:cNvPr>
          <p:cNvSpPr>
            <a:spLocks noGrp="1"/>
          </p:cNvSpPr>
          <p:nvPr>
            <p:ph idx="1"/>
          </p:nvPr>
        </p:nvSpPr>
        <p:spPr>
          <a:xfrm>
            <a:off x="7064824" y="2249424"/>
            <a:ext cx="4866794" cy="4023360"/>
          </a:xfrm>
        </p:spPr>
        <p:txBody>
          <a:bodyPr>
            <a:normAutofit fontScale="92500"/>
          </a:bodyPr>
          <a:lstStyle/>
          <a:p>
            <a:r>
              <a:rPr lang="en-US" sz="2000" dirty="0"/>
              <a:t>Concept Meeting Spring 2021</a:t>
            </a:r>
          </a:p>
          <a:p>
            <a:r>
              <a:rPr lang="en-US" sz="2000" dirty="0"/>
              <a:t>Rezoning    Summer 2021</a:t>
            </a:r>
          </a:p>
          <a:p>
            <a:r>
              <a:rPr lang="en-US" sz="2000" dirty="0">
                <a:solidFill>
                  <a:schemeClr val="accent5">
                    <a:lumMod val="60000"/>
                    <a:lumOff val="40000"/>
                  </a:schemeClr>
                </a:solidFill>
              </a:rPr>
              <a:t>Lot Combination-Preliminary Plat Summer 2022</a:t>
            </a:r>
          </a:p>
          <a:p>
            <a:r>
              <a:rPr lang="en-US" sz="2000" dirty="0"/>
              <a:t>Land Disturbance Summer 2022</a:t>
            </a:r>
          </a:p>
          <a:p>
            <a:r>
              <a:rPr lang="en-US" sz="2000" dirty="0"/>
              <a:t>Blasting Permits Summer – Fall 2022</a:t>
            </a:r>
          </a:p>
          <a:p>
            <a:r>
              <a:rPr lang="en-US" sz="2000" dirty="0"/>
              <a:t>Final Plat TBD</a:t>
            </a:r>
          </a:p>
          <a:p>
            <a:r>
              <a:rPr lang="en-US" sz="2000" dirty="0"/>
              <a:t>Building Permits TBD</a:t>
            </a:r>
          </a:p>
          <a:p>
            <a:r>
              <a:rPr lang="en-US" sz="2000" dirty="0"/>
              <a:t>Inspections TBD</a:t>
            </a:r>
          </a:p>
          <a:p>
            <a:r>
              <a:rPr lang="en-US" sz="2000" dirty="0"/>
              <a:t>Building Final and CO and Business License TBD</a:t>
            </a:r>
          </a:p>
          <a:p>
            <a:endParaRPr lang="en-US" sz="2000" dirty="0"/>
          </a:p>
        </p:txBody>
      </p:sp>
      <p:pic>
        <p:nvPicPr>
          <p:cNvPr id="5" name="Picture 4">
            <a:extLst>
              <a:ext uri="{FF2B5EF4-FFF2-40B4-BE49-F238E27FC236}">
                <a16:creationId xmlns:a16="http://schemas.microsoft.com/office/drawing/2014/main" id="{142D8DB4-8F89-27D9-DE41-DFC4CF9369A8}"/>
              </a:ext>
            </a:extLst>
          </p:cNvPr>
          <p:cNvPicPr>
            <a:picLocks noChangeAspect="1"/>
          </p:cNvPicPr>
          <p:nvPr/>
        </p:nvPicPr>
        <p:blipFill rotWithShape="1">
          <a:blip r:embed="rId4">
            <a:extLst>
              <a:ext uri="{28A0092B-C50C-407E-A947-70E740481C1C}">
                <a14:useLocalDpi xmlns:a14="http://schemas.microsoft.com/office/drawing/2010/main" val="0"/>
              </a:ext>
            </a:extLst>
          </a:blip>
          <a:srcRect t="9829" b="19492"/>
          <a:stretch/>
        </p:blipFill>
        <p:spPr>
          <a:xfrm>
            <a:off x="17292" y="3390113"/>
            <a:ext cx="6282814" cy="3467887"/>
          </a:xfrm>
          <a:prstGeom prst="rect">
            <a:avLst/>
          </a:prstGeom>
        </p:spPr>
      </p:pic>
      <p:sp>
        <p:nvSpPr>
          <p:cNvPr id="8" name="Star: 5 Points 7">
            <a:extLst>
              <a:ext uri="{FF2B5EF4-FFF2-40B4-BE49-F238E27FC236}">
                <a16:creationId xmlns:a16="http://schemas.microsoft.com/office/drawing/2014/main" id="{97441E42-2B11-4753-4641-3C65172CD3F3}"/>
              </a:ext>
            </a:extLst>
          </p:cNvPr>
          <p:cNvSpPr/>
          <p:nvPr/>
        </p:nvSpPr>
        <p:spPr>
          <a:xfrm>
            <a:off x="4597573" y="2216166"/>
            <a:ext cx="95863" cy="665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A381D2DF-9A84-D13E-3C52-D81F04660EDF}"/>
              </a:ext>
            </a:extLst>
          </p:cNvPr>
          <p:cNvSpPr/>
          <p:nvPr/>
        </p:nvSpPr>
        <p:spPr>
          <a:xfrm>
            <a:off x="4222953" y="2608298"/>
            <a:ext cx="95863" cy="665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CA5F53BD-D103-E4A2-D126-A7E4DF43C3A6}"/>
              </a:ext>
            </a:extLst>
          </p:cNvPr>
          <p:cNvSpPr/>
          <p:nvPr/>
        </p:nvSpPr>
        <p:spPr>
          <a:xfrm>
            <a:off x="8160777" y="2859024"/>
            <a:ext cx="95863" cy="665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3902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6216</TotalTime>
  <Words>993</Words>
  <Application>Microsoft Office PowerPoint</Application>
  <PresentationFormat>Widescreen</PresentationFormat>
  <Paragraphs>170</Paragraphs>
  <Slides>22</Slides>
  <Notes>22</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Tw Cen MT</vt:lpstr>
      <vt:lpstr>Tw Cen MT Condensed</vt:lpstr>
      <vt:lpstr>Wingdings</vt:lpstr>
      <vt:lpstr>Wingdings 3</vt:lpstr>
      <vt:lpstr>Integral</vt:lpstr>
      <vt:lpstr>Office Theme</vt:lpstr>
      <vt:lpstr>Summary presentation</vt:lpstr>
      <vt:lpstr>PowerPoint Presentation</vt:lpstr>
      <vt:lpstr>Agenda </vt:lpstr>
      <vt:lpstr>Agenda </vt:lpstr>
      <vt:lpstr>PowerPoint Presentation</vt:lpstr>
      <vt:lpstr>PowerPoint Presentation</vt:lpstr>
      <vt:lpstr>PowerPoint Presentation</vt:lpstr>
      <vt:lpstr>PowerPoint Presentation</vt:lpstr>
      <vt:lpstr>Project Permit TimeLine</vt:lpstr>
      <vt:lpstr>Project Permit TimeLine</vt:lpstr>
      <vt:lpstr>PowerPoint Presentation</vt:lpstr>
      <vt:lpstr>Purpose &amp; Intent of Building Regulations</vt:lpstr>
      <vt:lpstr>PowerPoint Presentation</vt:lpstr>
      <vt:lpstr>Water Resources Department (Water, Sewer and Storm Water)  </vt:lpstr>
      <vt:lpstr>Water resource department Environmental Compliance</vt:lpstr>
      <vt:lpstr>Water Resources Department Water and Sewer     </vt:lpstr>
      <vt:lpstr>Water and Sewer</vt:lpstr>
      <vt:lpstr>PowerPoint Presentation</vt:lpstr>
      <vt:lpstr>Fire Department – plan Review</vt:lpstr>
      <vt:lpstr>Fire department – plan review </vt:lpstr>
      <vt:lpstr>Microsoft data center development project </vt:lpstr>
      <vt:lpstr>Microsoft data center development project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Smith</dc:creator>
  <cp:lastModifiedBy>Kimberly Smith</cp:lastModifiedBy>
  <cp:revision>33</cp:revision>
  <cp:lastPrinted>2022-08-22T20:33:05Z</cp:lastPrinted>
  <dcterms:created xsi:type="dcterms:W3CDTF">2019-10-15T21:03:27Z</dcterms:created>
  <dcterms:modified xsi:type="dcterms:W3CDTF">2022-08-22T20:35:24Z</dcterms:modified>
</cp:coreProperties>
</file>