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7"/>
  </p:notesMasterIdLst>
  <p:sldIdLst>
    <p:sldId id="256" r:id="rId5"/>
    <p:sldId id="284" r:id="rId6"/>
    <p:sldId id="277" r:id="rId7"/>
    <p:sldId id="287" r:id="rId8"/>
    <p:sldId id="290" r:id="rId9"/>
    <p:sldId id="262" r:id="rId10"/>
    <p:sldId id="263" r:id="rId11"/>
    <p:sldId id="264" r:id="rId12"/>
    <p:sldId id="258" r:id="rId13"/>
    <p:sldId id="286" r:id="rId14"/>
    <p:sldId id="275" r:id="rId15"/>
    <p:sldId id="28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olanda Broome" userId="165a215a-074b-471c-9566-542a2439c7a2" providerId="ADAL" clId="{D4D49169-2A74-4054-80E0-AFC8DD6DA247}"/>
    <pc:docChg chg="modSld">
      <pc:chgData name="Yolanda Broome" userId="165a215a-074b-471c-9566-542a2439c7a2" providerId="ADAL" clId="{D4D49169-2A74-4054-80E0-AFC8DD6DA247}" dt="2023-03-06T21:14:58.795" v="0" actId="20577"/>
      <pc:docMkLst>
        <pc:docMk/>
      </pc:docMkLst>
      <pc:sldChg chg="modSp mod">
        <pc:chgData name="Yolanda Broome" userId="165a215a-074b-471c-9566-542a2439c7a2" providerId="ADAL" clId="{D4D49169-2A74-4054-80E0-AFC8DD6DA247}" dt="2023-03-06T21:14:58.795" v="0" actId="20577"/>
        <pc:sldMkLst>
          <pc:docMk/>
          <pc:sldMk cId="1642425379" sldId="256"/>
        </pc:sldMkLst>
        <pc:spChg chg="mod">
          <ac:chgData name="Yolanda Broome" userId="165a215a-074b-471c-9566-542a2439c7a2" providerId="ADAL" clId="{D4D49169-2A74-4054-80E0-AFC8DD6DA247}" dt="2023-03-06T21:14:58.795" v="0" actId="20577"/>
          <ac:spMkLst>
            <pc:docMk/>
            <pc:sldMk cId="1642425379" sldId="256"/>
            <ac:spMk id="2" creationId="{216815C6-3AD0-46E6-A74A-1967BD91AF5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80417E-DA22-4530-ADF8-72CC63D10FAA}"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699A199E-343F-4476-89C1-6F38E0898B0D}">
      <dgm:prSet/>
      <dgm:spPr/>
      <dgm:t>
        <a:bodyPr/>
        <a:lstStyle/>
        <a:p>
          <a:r>
            <a:rPr lang="en-US" dirty="0">
              <a:solidFill>
                <a:schemeClr val="bg2">
                  <a:lumMod val="50000"/>
                </a:schemeClr>
              </a:solidFill>
            </a:rPr>
            <a:t>Statutory Law</a:t>
          </a:r>
        </a:p>
      </dgm:t>
    </dgm:pt>
    <dgm:pt modelId="{47D331CF-0999-420A-B3EC-1D87500C7C85}" type="parTrans" cxnId="{15966F85-3DC4-4D99-881F-DCBBE9C89CB9}">
      <dgm:prSet/>
      <dgm:spPr/>
      <dgm:t>
        <a:bodyPr/>
        <a:lstStyle/>
        <a:p>
          <a:endParaRPr lang="en-US"/>
        </a:p>
      </dgm:t>
    </dgm:pt>
    <dgm:pt modelId="{40771741-AB71-4E17-AB0F-1ED0257F783F}" type="sibTrans" cxnId="{15966F85-3DC4-4D99-881F-DCBBE9C89CB9}">
      <dgm:prSet/>
      <dgm:spPr/>
      <dgm:t>
        <a:bodyPr/>
        <a:lstStyle/>
        <a:p>
          <a:endParaRPr lang="en-US"/>
        </a:p>
      </dgm:t>
    </dgm:pt>
    <dgm:pt modelId="{2FD165CB-238C-4A94-AA35-7C4B0F97DD51}">
      <dgm:prSet/>
      <dgm:spPr/>
      <dgm:t>
        <a:bodyPr/>
        <a:lstStyle/>
        <a:p>
          <a:r>
            <a:rPr lang="en-US" dirty="0">
              <a:solidFill>
                <a:schemeClr val="bg2">
                  <a:lumMod val="50000"/>
                </a:schemeClr>
              </a:solidFill>
            </a:rPr>
            <a:t>Definitions</a:t>
          </a:r>
        </a:p>
      </dgm:t>
    </dgm:pt>
    <dgm:pt modelId="{E6D37553-27F4-4B53-A1A1-49A7D0D1C862}" type="parTrans" cxnId="{5A6958B8-EB8F-4618-AE69-5F6A5D58041A}">
      <dgm:prSet/>
      <dgm:spPr/>
      <dgm:t>
        <a:bodyPr/>
        <a:lstStyle/>
        <a:p>
          <a:endParaRPr lang="en-US"/>
        </a:p>
      </dgm:t>
    </dgm:pt>
    <dgm:pt modelId="{288F2748-16DA-4A58-8FE6-386726EC6728}" type="sibTrans" cxnId="{5A6958B8-EB8F-4618-AE69-5F6A5D58041A}">
      <dgm:prSet/>
      <dgm:spPr/>
      <dgm:t>
        <a:bodyPr/>
        <a:lstStyle/>
        <a:p>
          <a:endParaRPr lang="en-US"/>
        </a:p>
      </dgm:t>
    </dgm:pt>
    <dgm:pt modelId="{479546C7-8E89-4102-94E7-79E01D2A23DF}">
      <dgm:prSet/>
      <dgm:spPr/>
      <dgm:t>
        <a:bodyPr/>
        <a:lstStyle/>
        <a:p>
          <a:r>
            <a:rPr lang="en-US" dirty="0">
              <a:solidFill>
                <a:schemeClr val="bg2">
                  <a:lumMod val="50000"/>
                </a:schemeClr>
              </a:solidFill>
            </a:rPr>
            <a:t>Examples</a:t>
          </a:r>
        </a:p>
      </dgm:t>
    </dgm:pt>
    <dgm:pt modelId="{6B412B48-4B16-4DE5-A755-92E3263EE2C8}" type="parTrans" cxnId="{BB73312E-207E-4FA7-AAB3-39720DA653E1}">
      <dgm:prSet/>
      <dgm:spPr/>
      <dgm:t>
        <a:bodyPr/>
        <a:lstStyle/>
        <a:p>
          <a:endParaRPr lang="en-US"/>
        </a:p>
      </dgm:t>
    </dgm:pt>
    <dgm:pt modelId="{7FFB7BC6-877E-4D3E-9F54-D3613A3D914D}" type="sibTrans" cxnId="{BB73312E-207E-4FA7-AAB3-39720DA653E1}">
      <dgm:prSet/>
      <dgm:spPr/>
      <dgm:t>
        <a:bodyPr/>
        <a:lstStyle/>
        <a:p>
          <a:endParaRPr lang="en-US"/>
        </a:p>
      </dgm:t>
    </dgm:pt>
    <dgm:pt modelId="{3108A646-EA35-4C49-9075-5E30664B344F}">
      <dgm:prSet/>
      <dgm:spPr/>
      <dgm:t>
        <a:bodyPr/>
        <a:lstStyle/>
        <a:p>
          <a:r>
            <a:rPr lang="en-US"/>
            <a:t>Certificate of Insurance</a:t>
          </a:r>
        </a:p>
      </dgm:t>
    </dgm:pt>
    <dgm:pt modelId="{085DF205-EB17-4727-8C01-3471A97A7AEB}" type="parTrans" cxnId="{4A897F8C-FD18-47BE-A6DA-67E10EB4A729}">
      <dgm:prSet/>
      <dgm:spPr/>
      <dgm:t>
        <a:bodyPr/>
        <a:lstStyle/>
        <a:p>
          <a:endParaRPr lang="en-US"/>
        </a:p>
      </dgm:t>
    </dgm:pt>
    <dgm:pt modelId="{5C7BB535-4F95-4BAA-8376-74E7B90EE713}" type="sibTrans" cxnId="{4A897F8C-FD18-47BE-A6DA-67E10EB4A729}">
      <dgm:prSet/>
      <dgm:spPr/>
      <dgm:t>
        <a:bodyPr/>
        <a:lstStyle/>
        <a:p>
          <a:endParaRPr lang="en-US"/>
        </a:p>
      </dgm:t>
    </dgm:pt>
    <dgm:pt modelId="{A7F5F3F7-CA1D-45AB-A2E3-452F6F6D04AC}">
      <dgm:prSet/>
      <dgm:spPr/>
      <dgm:t>
        <a:bodyPr/>
        <a:lstStyle/>
        <a:p>
          <a:r>
            <a:rPr lang="en-US"/>
            <a:t>E-Verify Affidavit</a:t>
          </a:r>
        </a:p>
      </dgm:t>
    </dgm:pt>
    <dgm:pt modelId="{94D7DE5B-A717-4014-B6CB-565371F186CF}" type="parTrans" cxnId="{33130A42-BEF4-4B95-9622-820C40B7C7E7}">
      <dgm:prSet/>
      <dgm:spPr/>
      <dgm:t>
        <a:bodyPr/>
        <a:lstStyle/>
        <a:p>
          <a:endParaRPr lang="en-US"/>
        </a:p>
      </dgm:t>
    </dgm:pt>
    <dgm:pt modelId="{66BA5519-2568-4368-B18E-9E315CCD8D71}" type="sibTrans" cxnId="{33130A42-BEF4-4B95-9622-820C40B7C7E7}">
      <dgm:prSet/>
      <dgm:spPr/>
      <dgm:t>
        <a:bodyPr/>
        <a:lstStyle/>
        <a:p>
          <a:endParaRPr lang="en-US"/>
        </a:p>
      </dgm:t>
    </dgm:pt>
    <dgm:pt modelId="{DAFD328D-1D2A-431A-B0AA-FD1B9DB10DCC}">
      <dgm:prSet/>
      <dgm:spPr/>
      <dgm:t>
        <a:bodyPr/>
        <a:lstStyle/>
        <a:p>
          <a:r>
            <a:rPr lang="en-US"/>
            <a:t>W-9 Form</a:t>
          </a:r>
        </a:p>
      </dgm:t>
    </dgm:pt>
    <dgm:pt modelId="{B33F8464-57E3-48FE-A837-39539F7AB146}" type="parTrans" cxnId="{388040F8-C802-4994-9C72-412E9A8E396B}">
      <dgm:prSet/>
      <dgm:spPr/>
      <dgm:t>
        <a:bodyPr/>
        <a:lstStyle/>
        <a:p>
          <a:endParaRPr lang="en-US"/>
        </a:p>
      </dgm:t>
    </dgm:pt>
    <dgm:pt modelId="{058CFE75-6F96-4EEE-B589-D913D13C3618}" type="sibTrans" cxnId="{388040F8-C802-4994-9C72-412E9A8E396B}">
      <dgm:prSet/>
      <dgm:spPr/>
      <dgm:t>
        <a:bodyPr/>
        <a:lstStyle/>
        <a:p>
          <a:endParaRPr lang="en-US"/>
        </a:p>
      </dgm:t>
    </dgm:pt>
    <dgm:pt modelId="{B6A50FD6-0BEC-4F15-B25A-8C81E5F56C9F}">
      <dgm:prSet/>
      <dgm:spPr/>
      <dgm:t>
        <a:bodyPr/>
        <a:lstStyle/>
        <a:p>
          <a:r>
            <a:rPr lang="en-US"/>
            <a:t>Summary</a:t>
          </a:r>
        </a:p>
      </dgm:t>
    </dgm:pt>
    <dgm:pt modelId="{0330A99F-7F6E-4E87-A6AF-0BD8640FF389}" type="parTrans" cxnId="{00F227CC-B7A6-4B5D-AD6F-254BE39CD275}">
      <dgm:prSet/>
      <dgm:spPr/>
      <dgm:t>
        <a:bodyPr/>
        <a:lstStyle/>
        <a:p>
          <a:endParaRPr lang="en-US"/>
        </a:p>
      </dgm:t>
    </dgm:pt>
    <dgm:pt modelId="{650F50F8-B14E-47BA-9B30-7593E5332B8F}" type="sibTrans" cxnId="{00F227CC-B7A6-4B5D-AD6F-254BE39CD275}">
      <dgm:prSet/>
      <dgm:spPr/>
      <dgm:t>
        <a:bodyPr/>
        <a:lstStyle/>
        <a:p>
          <a:endParaRPr lang="en-US"/>
        </a:p>
      </dgm:t>
    </dgm:pt>
    <dgm:pt modelId="{E626616A-9905-4160-880A-58B99B3E2567}" type="pres">
      <dgm:prSet presAssocID="{0280417E-DA22-4530-ADF8-72CC63D10FAA}" presName="linear" presStyleCnt="0">
        <dgm:presLayoutVars>
          <dgm:animLvl val="lvl"/>
          <dgm:resizeHandles val="exact"/>
        </dgm:presLayoutVars>
      </dgm:prSet>
      <dgm:spPr/>
    </dgm:pt>
    <dgm:pt modelId="{DF3ECA22-74F8-4B91-8D91-ACBABA37B55D}" type="pres">
      <dgm:prSet presAssocID="{699A199E-343F-4476-89C1-6F38E0898B0D}" presName="parentText" presStyleLbl="node1" presStyleIdx="0" presStyleCnt="7">
        <dgm:presLayoutVars>
          <dgm:chMax val="0"/>
          <dgm:bulletEnabled val="1"/>
        </dgm:presLayoutVars>
      </dgm:prSet>
      <dgm:spPr/>
    </dgm:pt>
    <dgm:pt modelId="{DB4F68BC-591A-46B1-9649-A18B9B7ED298}" type="pres">
      <dgm:prSet presAssocID="{40771741-AB71-4E17-AB0F-1ED0257F783F}" presName="spacer" presStyleCnt="0"/>
      <dgm:spPr/>
    </dgm:pt>
    <dgm:pt modelId="{312477A5-7FC8-49BF-8B26-610D102B0997}" type="pres">
      <dgm:prSet presAssocID="{2FD165CB-238C-4A94-AA35-7C4B0F97DD51}" presName="parentText" presStyleLbl="node1" presStyleIdx="1" presStyleCnt="7">
        <dgm:presLayoutVars>
          <dgm:chMax val="0"/>
          <dgm:bulletEnabled val="1"/>
        </dgm:presLayoutVars>
      </dgm:prSet>
      <dgm:spPr/>
    </dgm:pt>
    <dgm:pt modelId="{4701F93C-610A-4E59-92F3-E12750245558}" type="pres">
      <dgm:prSet presAssocID="{288F2748-16DA-4A58-8FE6-386726EC6728}" presName="spacer" presStyleCnt="0"/>
      <dgm:spPr/>
    </dgm:pt>
    <dgm:pt modelId="{1795B3B6-E8F6-4BE4-8311-75FFA70244F3}" type="pres">
      <dgm:prSet presAssocID="{479546C7-8E89-4102-94E7-79E01D2A23DF}" presName="parentText" presStyleLbl="node1" presStyleIdx="2" presStyleCnt="7">
        <dgm:presLayoutVars>
          <dgm:chMax val="0"/>
          <dgm:bulletEnabled val="1"/>
        </dgm:presLayoutVars>
      </dgm:prSet>
      <dgm:spPr/>
    </dgm:pt>
    <dgm:pt modelId="{CDB6E898-95CF-47BE-A01D-6E2F23CF5CA1}" type="pres">
      <dgm:prSet presAssocID="{7FFB7BC6-877E-4D3E-9F54-D3613A3D914D}" presName="spacer" presStyleCnt="0"/>
      <dgm:spPr/>
    </dgm:pt>
    <dgm:pt modelId="{1324CCC6-B300-44A0-8F0C-F8C68B6E2459}" type="pres">
      <dgm:prSet presAssocID="{3108A646-EA35-4C49-9075-5E30664B344F}" presName="parentText" presStyleLbl="node1" presStyleIdx="3" presStyleCnt="7">
        <dgm:presLayoutVars>
          <dgm:chMax val="0"/>
          <dgm:bulletEnabled val="1"/>
        </dgm:presLayoutVars>
      </dgm:prSet>
      <dgm:spPr/>
    </dgm:pt>
    <dgm:pt modelId="{5470A128-4FEF-4D85-AA7D-413ED92CCA99}" type="pres">
      <dgm:prSet presAssocID="{5C7BB535-4F95-4BAA-8376-74E7B90EE713}" presName="spacer" presStyleCnt="0"/>
      <dgm:spPr/>
    </dgm:pt>
    <dgm:pt modelId="{19B7C68E-934A-4F5E-9389-C7359B085A7A}" type="pres">
      <dgm:prSet presAssocID="{A7F5F3F7-CA1D-45AB-A2E3-452F6F6D04AC}" presName="parentText" presStyleLbl="node1" presStyleIdx="4" presStyleCnt="7">
        <dgm:presLayoutVars>
          <dgm:chMax val="0"/>
          <dgm:bulletEnabled val="1"/>
        </dgm:presLayoutVars>
      </dgm:prSet>
      <dgm:spPr/>
    </dgm:pt>
    <dgm:pt modelId="{259B33B0-E1E2-408A-AE96-167ABD40DC22}" type="pres">
      <dgm:prSet presAssocID="{66BA5519-2568-4368-B18E-9E315CCD8D71}" presName="spacer" presStyleCnt="0"/>
      <dgm:spPr/>
    </dgm:pt>
    <dgm:pt modelId="{7CD2F65B-C7C2-407A-8D3E-DB4BB6288D52}" type="pres">
      <dgm:prSet presAssocID="{DAFD328D-1D2A-431A-B0AA-FD1B9DB10DCC}" presName="parentText" presStyleLbl="node1" presStyleIdx="5" presStyleCnt="7">
        <dgm:presLayoutVars>
          <dgm:chMax val="0"/>
          <dgm:bulletEnabled val="1"/>
        </dgm:presLayoutVars>
      </dgm:prSet>
      <dgm:spPr/>
    </dgm:pt>
    <dgm:pt modelId="{15BE51B1-EA95-4813-8BB0-287E8ABEB2A0}" type="pres">
      <dgm:prSet presAssocID="{058CFE75-6F96-4EEE-B589-D913D13C3618}" presName="spacer" presStyleCnt="0"/>
      <dgm:spPr/>
    </dgm:pt>
    <dgm:pt modelId="{E7D679D4-6E3D-4DE4-B4C5-D3FAA8E47B85}" type="pres">
      <dgm:prSet presAssocID="{B6A50FD6-0BEC-4F15-B25A-8C81E5F56C9F}" presName="parentText" presStyleLbl="node1" presStyleIdx="6" presStyleCnt="7">
        <dgm:presLayoutVars>
          <dgm:chMax val="0"/>
          <dgm:bulletEnabled val="1"/>
        </dgm:presLayoutVars>
      </dgm:prSet>
      <dgm:spPr/>
    </dgm:pt>
  </dgm:ptLst>
  <dgm:cxnLst>
    <dgm:cxn modelId="{BB73312E-207E-4FA7-AAB3-39720DA653E1}" srcId="{0280417E-DA22-4530-ADF8-72CC63D10FAA}" destId="{479546C7-8E89-4102-94E7-79E01D2A23DF}" srcOrd="2" destOrd="0" parTransId="{6B412B48-4B16-4DE5-A755-92E3263EE2C8}" sibTransId="{7FFB7BC6-877E-4D3E-9F54-D3613A3D914D}"/>
    <dgm:cxn modelId="{4A095336-1156-48BC-BFB9-32BFD1B38024}" type="presOf" srcId="{DAFD328D-1D2A-431A-B0AA-FD1B9DB10DCC}" destId="{7CD2F65B-C7C2-407A-8D3E-DB4BB6288D52}" srcOrd="0" destOrd="0" presId="urn:microsoft.com/office/officeart/2005/8/layout/vList2"/>
    <dgm:cxn modelId="{BB913D38-1740-47C0-B0E1-6AF2C95CFAFA}" type="presOf" srcId="{0280417E-DA22-4530-ADF8-72CC63D10FAA}" destId="{E626616A-9905-4160-880A-58B99B3E2567}" srcOrd="0" destOrd="0" presId="urn:microsoft.com/office/officeart/2005/8/layout/vList2"/>
    <dgm:cxn modelId="{33130A42-BEF4-4B95-9622-820C40B7C7E7}" srcId="{0280417E-DA22-4530-ADF8-72CC63D10FAA}" destId="{A7F5F3F7-CA1D-45AB-A2E3-452F6F6D04AC}" srcOrd="4" destOrd="0" parTransId="{94D7DE5B-A717-4014-B6CB-565371F186CF}" sibTransId="{66BA5519-2568-4368-B18E-9E315CCD8D71}"/>
    <dgm:cxn modelId="{15E1776E-EBAD-4B29-A1C1-A2603272CD92}" type="presOf" srcId="{B6A50FD6-0BEC-4F15-B25A-8C81E5F56C9F}" destId="{E7D679D4-6E3D-4DE4-B4C5-D3FAA8E47B85}" srcOrd="0" destOrd="0" presId="urn:microsoft.com/office/officeart/2005/8/layout/vList2"/>
    <dgm:cxn modelId="{4A2F7A76-E85D-4047-8DA9-FF7098352612}" type="presOf" srcId="{A7F5F3F7-CA1D-45AB-A2E3-452F6F6D04AC}" destId="{19B7C68E-934A-4F5E-9389-C7359B085A7A}" srcOrd="0" destOrd="0" presId="urn:microsoft.com/office/officeart/2005/8/layout/vList2"/>
    <dgm:cxn modelId="{48EC6785-48F4-4882-9E82-FCE092AEE7CF}" type="presOf" srcId="{2FD165CB-238C-4A94-AA35-7C4B0F97DD51}" destId="{312477A5-7FC8-49BF-8B26-610D102B0997}" srcOrd="0" destOrd="0" presId="urn:microsoft.com/office/officeart/2005/8/layout/vList2"/>
    <dgm:cxn modelId="{15966F85-3DC4-4D99-881F-DCBBE9C89CB9}" srcId="{0280417E-DA22-4530-ADF8-72CC63D10FAA}" destId="{699A199E-343F-4476-89C1-6F38E0898B0D}" srcOrd="0" destOrd="0" parTransId="{47D331CF-0999-420A-B3EC-1D87500C7C85}" sibTransId="{40771741-AB71-4E17-AB0F-1ED0257F783F}"/>
    <dgm:cxn modelId="{4A897F8C-FD18-47BE-A6DA-67E10EB4A729}" srcId="{0280417E-DA22-4530-ADF8-72CC63D10FAA}" destId="{3108A646-EA35-4C49-9075-5E30664B344F}" srcOrd="3" destOrd="0" parTransId="{085DF205-EB17-4727-8C01-3471A97A7AEB}" sibTransId="{5C7BB535-4F95-4BAA-8376-74E7B90EE713}"/>
    <dgm:cxn modelId="{5A6958B8-EB8F-4618-AE69-5F6A5D58041A}" srcId="{0280417E-DA22-4530-ADF8-72CC63D10FAA}" destId="{2FD165CB-238C-4A94-AA35-7C4B0F97DD51}" srcOrd="1" destOrd="0" parTransId="{E6D37553-27F4-4B53-A1A1-49A7D0D1C862}" sibTransId="{288F2748-16DA-4A58-8FE6-386726EC6728}"/>
    <dgm:cxn modelId="{00F227CC-B7A6-4B5D-AD6F-254BE39CD275}" srcId="{0280417E-DA22-4530-ADF8-72CC63D10FAA}" destId="{B6A50FD6-0BEC-4F15-B25A-8C81E5F56C9F}" srcOrd="6" destOrd="0" parTransId="{0330A99F-7F6E-4E87-A6AF-0BD8640FF389}" sibTransId="{650F50F8-B14E-47BA-9B30-7593E5332B8F}"/>
    <dgm:cxn modelId="{102E2AD0-56FF-4F46-B027-A0D9A81FE182}" type="presOf" srcId="{3108A646-EA35-4C49-9075-5E30664B344F}" destId="{1324CCC6-B300-44A0-8F0C-F8C68B6E2459}" srcOrd="0" destOrd="0" presId="urn:microsoft.com/office/officeart/2005/8/layout/vList2"/>
    <dgm:cxn modelId="{9DAE31D7-B750-47AE-97FE-121224EE21A0}" type="presOf" srcId="{479546C7-8E89-4102-94E7-79E01D2A23DF}" destId="{1795B3B6-E8F6-4BE4-8311-75FFA70244F3}" srcOrd="0" destOrd="0" presId="urn:microsoft.com/office/officeart/2005/8/layout/vList2"/>
    <dgm:cxn modelId="{388040F8-C802-4994-9C72-412E9A8E396B}" srcId="{0280417E-DA22-4530-ADF8-72CC63D10FAA}" destId="{DAFD328D-1D2A-431A-B0AA-FD1B9DB10DCC}" srcOrd="5" destOrd="0" parTransId="{B33F8464-57E3-48FE-A837-39539F7AB146}" sibTransId="{058CFE75-6F96-4EEE-B589-D913D13C3618}"/>
    <dgm:cxn modelId="{6380B1FD-31AF-4B01-BAE5-C5629CD186E3}" type="presOf" srcId="{699A199E-343F-4476-89C1-6F38E0898B0D}" destId="{DF3ECA22-74F8-4B91-8D91-ACBABA37B55D}" srcOrd="0" destOrd="0" presId="urn:microsoft.com/office/officeart/2005/8/layout/vList2"/>
    <dgm:cxn modelId="{6DCB83F7-8051-4331-AE30-667FFD415109}" type="presParOf" srcId="{E626616A-9905-4160-880A-58B99B3E2567}" destId="{DF3ECA22-74F8-4B91-8D91-ACBABA37B55D}" srcOrd="0" destOrd="0" presId="urn:microsoft.com/office/officeart/2005/8/layout/vList2"/>
    <dgm:cxn modelId="{7BF40706-6E0D-49EE-A616-6604154852A9}" type="presParOf" srcId="{E626616A-9905-4160-880A-58B99B3E2567}" destId="{DB4F68BC-591A-46B1-9649-A18B9B7ED298}" srcOrd="1" destOrd="0" presId="urn:microsoft.com/office/officeart/2005/8/layout/vList2"/>
    <dgm:cxn modelId="{D0FEBB9F-005B-40A6-B75E-45CEA5B862D9}" type="presParOf" srcId="{E626616A-9905-4160-880A-58B99B3E2567}" destId="{312477A5-7FC8-49BF-8B26-610D102B0997}" srcOrd="2" destOrd="0" presId="urn:microsoft.com/office/officeart/2005/8/layout/vList2"/>
    <dgm:cxn modelId="{9EC3D0B7-9915-4A8B-A1F5-45258B42545A}" type="presParOf" srcId="{E626616A-9905-4160-880A-58B99B3E2567}" destId="{4701F93C-610A-4E59-92F3-E12750245558}" srcOrd="3" destOrd="0" presId="urn:microsoft.com/office/officeart/2005/8/layout/vList2"/>
    <dgm:cxn modelId="{34041C76-0990-4CD1-8CB6-25060F308541}" type="presParOf" srcId="{E626616A-9905-4160-880A-58B99B3E2567}" destId="{1795B3B6-E8F6-4BE4-8311-75FFA70244F3}" srcOrd="4" destOrd="0" presId="urn:microsoft.com/office/officeart/2005/8/layout/vList2"/>
    <dgm:cxn modelId="{79414A23-C340-401C-B9AD-32CEF8E11B6C}" type="presParOf" srcId="{E626616A-9905-4160-880A-58B99B3E2567}" destId="{CDB6E898-95CF-47BE-A01D-6E2F23CF5CA1}" srcOrd="5" destOrd="0" presId="urn:microsoft.com/office/officeart/2005/8/layout/vList2"/>
    <dgm:cxn modelId="{41CFE3D8-A601-4596-BAE5-EA10DEF46B01}" type="presParOf" srcId="{E626616A-9905-4160-880A-58B99B3E2567}" destId="{1324CCC6-B300-44A0-8F0C-F8C68B6E2459}" srcOrd="6" destOrd="0" presId="urn:microsoft.com/office/officeart/2005/8/layout/vList2"/>
    <dgm:cxn modelId="{2784FBCD-F22E-4B78-BC04-1B19C3D4568C}" type="presParOf" srcId="{E626616A-9905-4160-880A-58B99B3E2567}" destId="{5470A128-4FEF-4D85-AA7D-413ED92CCA99}" srcOrd="7" destOrd="0" presId="urn:microsoft.com/office/officeart/2005/8/layout/vList2"/>
    <dgm:cxn modelId="{8AD67562-947A-416D-A867-FB4B3BAD74E9}" type="presParOf" srcId="{E626616A-9905-4160-880A-58B99B3E2567}" destId="{19B7C68E-934A-4F5E-9389-C7359B085A7A}" srcOrd="8" destOrd="0" presId="urn:microsoft.com/office/officeart/2005/8/layout/vList2"/>
    <dgm:cxn modelId="{E91F7570-A89A-475E-9ACE-4B66709E69DF}" type="presParOf" srcId="{E626616A-9905-4160-880A-58B99B3E2567}" destId="{259B33B0-E1E2-408A-AE96-167ABD40DC22}" srcOrd="9" destOrd="0" presId="urn:microsoft.com/office/officeart/2005/8/layout/vList2"/>
    <dgm:cxn modelId="{3C760CB2-D87E-44B6-935A-7F85B0A6B5F4}" type="presParOf" srcId="{E626616A-9905-4160-880A-58B99B3E2567}" destId="{7CD2F65B-C7C2-407A-8D3E-DB4BB6288D52}" srcOrd="10" destOrd="0" presId="urn:microsoft.com/office/officeart/2005/8/layout/vList2"/>
    <dgm:cxn modelId="{3D4B7928-3D2D-4A3E-B086-51098F02C2E6}" type="presParOf" srcId="{E626616A-9905-4160-880A-58B99B3E2567}" destId="{15BE51B1-EA95-4813-8BB0-287E8ABEB2A0}" srcOrd="11" destOrd="0" presId="urn:microsoft.com/office/officeart/2005/8/layout/vList2"/>
    <dgm:cxn modelId="{1AC64DF8-64B5-42AB-A99E-3E9A478A6EA0}" type="presParOf" srcId="{E626616A-9905-4160-880A-58B99B3E2567}" destId="{E7D679D4-6E3D-4DE4-B4C5-D3FAA8E47B85}"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3ECA22-74F8-4B91-8D91-ACBABA37B55D}">
      <dsp:nvSpPr>
        <dsp:cNvPr id="0" name=""/>
        <dsp:cNvSpPr/>
      </dsp:nvSpPr>
      <dsp:spPr>
        <a:xfrm>
          <a:off x="0" y="41922"/>
          <a:ext cx="6666833" cy="695565"/>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dirty="0">
              <a:solidFill>
                <a:schemeClr val="bg2">
                  <a:lumMod val="50000"/>
                </a:schemeClr>
              </a:solidFill>
            </a:rPr>
            <a:t>Statutory Law</a:t>
          </a:r>
        </a:p>
      </dsp:txBody>
      <dsp:txXfrm>
        <a:off x="33955" y="75877"/>
        <a:ext cx="6598923" cy="627655"/>
      </dsp:txXfrm>
    </dsp:sp>
    <dsp:sp modelId="{312477A5-7FC8-49BF-8B26-610D102B0997}">
      <dsp:nvSpPr>
        <dsp:cNvPr id="0" name=""/>
        <dsp:cNvSpPr/>
      </dsp:nvSpPr>
      <dsp:spPr>
        <a:xfrm>
          <a:off x="0" y="821007"/>
          <a:ext cx="6666833" cy="695565"/>
        </a:xfrm>
        <a:prstGeom prst="roundRect">
          <a:avLst/>
        </a:prstGeom>
        <a:gradFill rotWithShape="0">
          <a:gsLst>
            <a:gs pos="0">
              <a:schemeClr val="accent5">
                <a:hueOff val="-961162"/>
                <a:satOff val="4279"/>
                <a:lumOff val="-7680"/>
                <a:alphaOff val="0"/>
                <a:satMod val="103000"/>
                <a:lumMod val="102000"/>
                <a:tint val="94000"/>
              </a:schemeClr>
            </a:gs>
            <a:gs pos="50000">
              <a:schemeClr val="accent5">
                <a:hueOff val="-961162"/>
                <a:satOff val="4279"/>
                <a:lumOff val="-7680"/>
                <a:alphaOff val="0"/>
                <a:satMod val="110000"/>
                <a:lumMod val="100000"/>
                <a:shade val="100000"/>
              </a:schemeClr>
            </a:gs>
            <a:gs pos="100000">
              <a:schemeClr val="accent5">
                <a:hueOff val="-961162"/>
                <a:satOff val="4279"/>
                <a:lumOff val="-768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dirty="0">
              <a:solidFill>
                <a:schemeClr val="bg2">
                  <a:lumMod val="50000"/>
                </a:schemeClr>
              </a:solidFill>
            </a:rPr>
            <a:t>Definitions</a:t>
          </a:r>
        </a:p>
      </dsp:txBody>
      <dsp:txXfrm>
        <a:off x="33955" y="854962"/>
        <a:ext cx="6598923" cy="627655"/>
      </dsp:txXfrm>
    </dsp:sp>
    <dsp:sp modelId="{1795B3B6-E8F6-4BE4-8311-75FFA70244F3}">
      <dsp:nvSpPr>
        <dsp:cNvPr id="0" name=""/>
        <dsp:cNvSpPr/>
      </dsp:nvSpPr>
      <dsp:spPr>
        <a:xfrm>
          <a:off x="0" y="1600092"/>
          <a:ext cx="6666833" cy="695565"/>
        </a:xfrm>
        <a:prstGeom prst="roundRect">
          <a:avLst/>
        </a:prstGeom>
        <a:gradFill rotWithShape="0">
          <a:gsLst>
            <a:gs pos="0">
              <a:schemeClr val="accent5">
                <a:hueOff val="-1922325"/>
                <a:satOff val="8558"/>
                <a:lumOff val="-15359"/>
                <a:alphaOff val="0"/>
                <a:satMod val="103000"/>
                <a:lumMod val="102000"/>
                <a:tint val="94000"/>
              </a:schemeClr>
            </a:gs>
            <a:gs pos="50000">
              <a:schemeClr val="accent5">
                <a:hueOff val="-1922325"/>
                <a:satOff val="8558"/>
                <a:lumOff val="-15359"/>
                <a:alphaOff val="0"/>
                <a:satMod val="110000"/>
                <a:lumMod val="100000"/>
                <a:shade val="100000"/>
              </a:schemeClr>
            </a:gs>
            <a:gs pos="100000">
              <a:schemeClr val="accent5">
                <a:hueOff val="-1922325"/>
                <a:satOff val="8558"/>
                <a:lumOff val="-1535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dirty="0">
              <a:solidFill>
                <a:schemeClr val="bg2">
                  <a:lumMod val="50000"/>
                </a:schemeClr>
              </a:solidFill>
            </a:rPr>
            <a:t>Examples</a:t>
          </a:r>
        </a:p>
      </dsp:txBody>
      <dsp:txXfrm>
        <a:off x="33955" y="1634047"/>
        <a:ext cx="6598923" cy="627655"/>
      </dsp:txXfrm>
    </dsp:sp>
    <dsp:sp modelId="{1324CCC6-B300-44A0-8F0C-F8C68B6E2459}">
      <dsp:nvSpPr>
        <dsp:cNvPr id="0" name=""/>
        <dsp:cNvSpPr/>
      </dsp:nvSpPr>
      <dsp:spPr>
        <a:xfrm>
          <a:off x="0" y="2379177"/>
          <a:ext cx="6666833" cy="695565"/>
        </a:xfrm>
        <a:prstGeom prst="roundRect">
          <a:avLst/>
        </a:prstGeom>
        <a:gradFill rotWithShape="0">
          <a:gsLst>
            <a:gs pos="0">
              <a:schemeClr val="accent5">
                <a:hueOff val="-2883487"/>
                <a:satOff val="12837"/>
                <a:lumOff val="-23039"/>
                <a:alphaOff val="0"/>
                <a:satMod val="103000"/>
                <a:lumMod val="102000"/>
                <a:tint val="94000"/>
              </a:schemeClr>
            </a:gs>
            <a:gs pos="50000">
              <a:schemeClr val="accent5">
                <a:hueOff val="-2883487"/>
                <a:satOff val="12837"/>
                <a:lumOff val="-23039"/>
                <a:alphaOff val="0"/>
                <a:satMod val="110000"/>
                <a:lumMod val="100000"/>
                <a:shade val="100000"/>
              </a:schemeClr>
            </a:gs>
            <a:gs pos="100000">
              <a:schemeClr val="accent5">
                <a:hueOff val="-2883487"/>
                <a:satOff val="12837"/>
                <a:lumOff val="-2303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Certificate of Insurance</a:t>
          </a:r>
        </a:p>
      </dsp:txBody>
      <dsp:txXfrm>
        <a:off x="33955" y="2413132"/>
        <a:ext cx="6598923" cy="627655"/>
      </dsp:txXfrm>
    </dsp:sp>
    <dsp:sp modelId="{19B7C68E-934A-4F5E-9389-C7359B085A7A}">
      <dsp:nvSpPr>
        <dsp:cNvPr id="0" name=""/>
        <dsp:cNvSpPr/>
      </dsp:nvSpPr>
      <dsp:spPr>
        <a:xfrm>
          <a:off x="0" y="3158262"/>
          <a:ext cx="6666833" cy="695565"/>
        </a:xfrm>
        <a:prstGeom prst="roundRect">
          <a:avLst/>
        </a:prstGeom>
        <a:gradFill rotWithShape="0">
          <a:gsLst>
            <a:gs pos="0">
              <a:schemeClr val="accent5">
                <a:hueOff val="-3844649"/>
                <a:satOff val="17117"/>
                <a:lumOff val="-30719"/>
                <a:alphaOff val="0"/>
                <a:satMod val="103000"/>
                <a:lumMod val="102000"/>
                <a:tint val="94000"/>
              </a:schemeClr>
            </a:gs>
            <a:gs pos="50000">
              <a:schemeClr val="accent5">
                <a:hueOff val="-3844649"/>
                <a:satOff val="17117"/>
                <a:lumOff val="-30719"/>
                <a:alphaOff val="0"/>
                <a:satMod val="110000"/>
                <a:lumMod val="100000"/>
                <a:shade val="100000"/>
              </a:schemeClr>
            </a:gs>
            <a:gs pos="100000">
              <a:schemeClr val="accent5">
                <a:hueOff val="-3844649"/>
                <a:satOff val="17117"/>
                <a:lumOff val="-3071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E-Verify Affidavit</a:t>
          </a:r>
        </a:p>
      </dsp:txBody>
      <dsp:txXfrm>
        <a:off x="33955" y="3192217"/>
        <a:ext cx="6598923" cy="627655"/>
      </dsp:txXfrm>
    </dsp:sp>
    <dsp:sp modelId="{7CD2F65B-C7C2-407A-8D3E-DB4BB6288D52}">
      <dsp:nvSpPr>
        <dsp:cNvPr id="0" name=""/>
        <dsp:cNvSpPr/>
      </dsp:nvSpPr>
      <dsp:spPr>
        <a:xfrm>
          <a:off x="0" y="3937347"/>
          <a:ext cx="6666833" cy="695565"/>
        </a:xfrm>
        <a:prstGeom prst="roundRect">
          <a:avLst/>
        </a:prstGeom>
        <a:gradFill rotWithShape="0">
          <a:gsLst>
            <a:gs pos="0">
              <a:schemeClr val="accent5">
                <a:hueOff val="-4805811"/>
                <a:satOff val="21396"/>
                <a:lumOff val="-38398"/>
                <a:alphaOff val="0"/>
                <a:satMod val="103000"/>
                <a:lumMod val="102000"/>
                <a:tint val="94000"/>
              </a:schemeClr>
            </a:gs>
            <a:gs pos="50000">
              <a:schemeClr val="accent5">
                <a:hueOff val="-4805811"/>
                <a:satOff val="21396"/>
                <a:lumOff val="-38398"/>
                <a:alphaOff val="0"/>
                <a:satMod val="110000"/>
                <a:lumMod val="100000"/>
                <a:shade val="100000"/>
              </a:schemeClr>
            </a:gs>
            <a:gs pos="100000">
              <a:schemeClr val="accent5">
                <a:hueOff val="-4805811"/>
                <a:satOff val="21396"/>
                <a:lumOff val="-3839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W-9 Form</a:t>
          </a:r>
        </a:p>
      </dsp:txBody>
      <dsp:txXfrm>
        <a:off x="33955" y="3971302"/>
        <a:ext cx="6598923" cy="627655"/>
      </dsp:txXfrm>
    </dsp:sp>
    <dsp:sp modelId="{E7D679D4-6E3D-4DE4-B4C5-D3FAA8E47B85}">
      <dsp:nvSpPr>
        <dsp:cNvPr id="0" name=""/>
        <dsp:cNvSpPr/>
      </dsp:nvSpPr>
      <dsp:spPr>
        <a:xfrm>
          <a:off x="0" y="4716432"/>
          <a:ext cx="6666833" cy="695565"/>
        </a:xfrm>
        <a:prstGeom prst="roundRect">
          <a:avLst/>
        </a:prstGeom>
        <a:gradFill rotWithShape="0">
          <a:gsLst>
            <a:gs pos="0">
              <a:schemeClr val="accent5">
                <a:hueOff val="-5766974"/>
                <a:satOff val="25675"/>
                <a:lumOff val="-46078"/>
                <a:alphaOff val="0"/>
                <a:satMod val="103000"/>
                <a:lumMod val="102000"/>
                <a:tint val="94000"/>
              </a:schemeClr>
            </a:gs>
            <a:gs pos="50000">
              <a:schemeClr val="accent5">
                <a:hueOff val="-5766974"/>
                <a:satOff val="25675"/>
                <a:lumOff val="-46078"/>
                <a:alphaOff val="0"/>
                <a:satMod val="110000"/>
                <a:lumMod val="100000"/>
                <a:shade val="100000"/>
              </a:schemeClr>
            </a:gs>
            <a:gs pos="100000">
              <a:schemeClr val="accent5">
                <a:hueOff val="-5766974"/>
                <a:satOff val="25675"/>
                <a:lumOff val="-4607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Summary</a:t>
          </a:r>
        </a:p>
      </dsp:txBody>
      <dsp:txXfrm>
        <a:off x="33955" y="4750387"/>
        <a:ext cx="6598923" cy="62765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37939C-241D-4FDC-8DE8-4EE3F462EE22}" type="datetimeFigureOut">
              <a:rPr lang="en-US" smtClean="0"/>
              <a:t>3/6/2023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BAF473-2665-42A7-89E3-C7BA7EB58D12}" type="slidenum">
              <a:rPr lang="en-US" smtClean="0"/>
              <a:t>‹#›</a:t>
            </a:fld>
            <a:endParaRPr lang="en-US" dirty="0"/>
          </a:p>
        </p:txBody>
      </p:sp>
    </p:spTree>
    <p:extLst>
      <p:ext uri="{BB962C8B-B14F-4D97-AF65-F5344CB8AC3E}">
        <p14:creationId xmlns:p14="http://schemas.microsoft.com/office/powerpoint/2010/main" val="693548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3215B1E-B289-4C56-BCC0-2AB8CF93E2A1}"/>
              </a:ext>
            </a:extLst>
          </p:cNvPr>
          <p:cNvSpPr/>
          <p:nvPr userDrawn="1"/>
        </p:nvSpPr>
        <p:spPr>
          <a:xfrm>
            <a:off x="8610600" y="0"/>
            <a:ext cx="35814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C25C416-A3A2-4CF9-9532-2C0BFB51CFDF}"/>
              </a:ext>
            </a:extLst>
          </p:cNvPr>
          <p:cNvSpPr>
            <a:spLocks noGrp="1"/>
          </p:cNvSpPr>
          <p:nvPr>
            <p:ph type="ctrTitle"/>
          </p:nvPr>
        </p:nvSpPr>
        <p:spPr>
          <a:xfrm>
            <a:off x="838200" y="2465970"/>
            <a:ext cx="5739882" cy="2387600"/>
          </a:xfrm>
        </p:spPr>
        <p:txBody>
          <a:bodyPr anchor="b">
            <a:normAutofit/>
          </a:bodyPr>
          <a:lstStyle>
            <a:lvl1pPr algn="l">
              <a:defRPr sz="5400" b="1">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43D32955-BB06-40DE-A14A-2170FD41AD52}"/>
              </a:ext>
            </a:extLst>
          </p:cNvPr>
          <p:cNvSpPr>
            <a:spLocks noGrp="1"/>
          </p:cNvSpPr>
          <p:nvPr>
            <p:ph type="subTitle" idx="1"/>
          </p:nvPr>
        </p:nvSpPr>
        <p:spPr>
          <a:xfrm>
            <a:off x="838200" y="5159827"/>
            <a:ext cx="5739882" cy="783773"/>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839583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rg Chart">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26A5-4FF6-42BD-858A-AE4B2C23A6BC}"/>
              </a:ext>
            </a:extLst>
          </p:cNvPr>
          <p:cNvSpPr>
            <a:spLocks noGrp="1"/>
          </p:cNvSpPr>
          <p:nvPr>
            <p:ph type="title"/>
          </p:nvPr>
        </p:nvSpPr>
        <p:spPr>
          <a:xfrm>
            <a:off x="838200" y="695037"/>
            <a:ext cx="4573200" cy="1325563"/>
          </a:xfrm>
        </p:spPr>
        <p:txBody>
          <a:bodyPr/>
          <a:lstStyle>
            <a:lvl1pPr algn="l">
              <a:defRPr b="1">
                <a:solidFill>
                  <a:schemeClr val="accent4"/>
                </a:solidFill>
              </a:defRPr>
            </a:lvl1pPr>
          </a:lstStyle>
          <a:p>
            <a:r>
              <a:rPr lang="en-US"/>
              <a:t>Click to edit Master title style</a:t>
            </a:r>
            <a:endParaRPr lang="en-ZA"/>
          </a:p>
        </p:txBody>
      </p:sp>
      <p:sp>
        <p:nvSpPr>
          <p:cNvPr id="9" name="Text Placeholder 8">
            <a:extLst>
              <a:ext uri="{FF2B5EF4-FFF2-40B4-BE49-F238E27FC236}">
                <a16:creationId xmlns:a16="http://schemas.microsoft.com/office/drawing/2014/main" id="{07F18567-9326-411F-BA8D-561D58C7DD91}"/>
              </a:ext>
            </a:extLst>
          </p:cNvPr>
          <p:cNvSpPr>
            <a:spLocks noGrp="1"/>
          </p:cNvSpPr>
          <p:nvPr>
            <p:ph type="body" sz="quarter" idx="33" hasCustomPrompt="1"/>
          </p:nvPr>
        </p:nvSpPr>
        <p:spPr>
          <a:xfrm>
            <a:off x="5021635" y="2039382"/>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14" name="Text Placeholder 8">
            <a:extLst>
              <a:ext uri="{FF2B5EF4-FFF2-40B4-BE49-F238E27FC236}">
                <a16:creationId xmlns:a16="http://schemas.microsoft.com/office/drawing/2014/main" id="{16CC17AD-6E52-42E9-989B-FB086C64DFD1}"/>
              </a:ext>
            </a:extLst>
          </p:cNvPr>
          <p:cNvSpPr>
            <a:spLocks noGrp="1"/>
          </p:cNvSpPr>
          <p:nvPr>
            <p:ph type="body" sz="quarter" idx="46" hasCustomPrompt="1"/>
          </p:nvPr>
        </p:nvSpPr>
        <p:spPr>
          <a:xfrm>
            <a:off x="5021635" y="2408260"/>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sp>
        <p:nvSpPr>
          <p:cNvPr id="16" name="Text Placeholder 8">
            <a:extLst>
              <a:ext uri="{FF2B5EF4-FFF2-40B4-BE49-F238E27FC236}">
                <a16:creationId xmlns:a16="http://schemas.microsoft.com/office/drawing/2014/main" id="{D36B0D72-6C95-4E3A-A679-D94CB154306B}"/>
              </a:ext>
            </a:extLst>
          </p:cNvPr>
          <p:cNvSpPr>
            <a:spLocks noGrp="1"/>
          </p:cNvSpPr>
          <p:nvPr>
            <p:ph type="body" sz="quarter" idx="47" hasCustomPrompt="1"/>
          </p:nvPr>
        </p:nvSpPr>
        <p:spPr>
          <a:xfrm>
            <a:off x="5043407" y="4770420"/>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17" name="Text Placeholder 8">
            <a:extLst>
              <a:ext uri="{FF2B5EF4-FFF2-40B4-BE49-F238E27FC236}">
                <a16:creationId xmlns:a16="http://schemas.microsoft.com/office/drawing/2014/main" id="{7E6E1537-8CF9-4C86-8E25-29BFFDAFDDD2}"/>
              </a:ext>
            </a:extLst>
          </p:cNvPr>
          <p:cNvSpPr>
            <a:spLocks noGrp="1"/>
          </p:cNvSpPr>
          <p:nvPr>
            <p:ph type="body" sz="quarter" idx="48" hasCustomPrompt="1"/>
          </p:nvPr>
        </p:nvSpPr>
        <p:spPr>
          <a:xfrm>
            <a:off x="5043407" y="5139298"/>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sp>
        <p:nvSpPr>
          <p:cNvPr id="18" name="Text Placeholder 8">
            <a:extLst>
              <a:ext uri="{FF2B5EF4-FFF2-40B4-BE49-F238E27FC236}">
                <a16:creationId xmlns:a16="http://schemas.microsoft.com/office/drawing/2014/main" id="{755E9ED2-721A-416D-AFA6-B57E6B8D8C5D}"/>
              </a:ext>
            </a:extLst>
          </p:cNvPr>
          <p:cNvSpPr>
            <a:spLocks noGrp="1"/>
          </p:cNvSpPr>
          <p:nvPr>
            <p:ph type="body" sz="quarter" idx="49" hasCustomPrompt="1"/>
          </p:nvPr>
        </p:nvSpPr>
        <p:spPr>
          <a:xfrm>
            <a:off x="2757407" y="4758255"/>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19" name="Text Placeholder 8">
            <a:extLst>
              <a:ext uri="{FF2B5EF4-FFF2-40B4-BE49-F238E27FC236}">
                <a16:creationId xmlns:a16="http://schemas.microsoft.com/office/drawing/2014/main" id="{0DE1C87C-07E3-42FC-9B43-81D789BF794B}"/>
              </a:ext>
            </a:extLst>
          </p:cNvPr>
          <p:cNvSpPr>
            <a:spLocks noGrp="1"/>
          </p:cNvSpPr>
          <p:nvPr>
            <p:ph type="body" sz="quarter" idx="50" hasCustomPrompt="1"/>
          </p:nvPr>
        </p:nvSpPr>
        <p:spPr>
          <a:xfrm>
            <a:off x="2757407" y="5127133"/>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sp>
        <p:nvSpPr>
          <p:cNvPr id="20" name="Text Placeholder 8">
            <a:extLst>
              <a:ext uri="{FF2B5EF4-FFF2-40B4-BE49-F238E27FC236}">
                <a16:creationId xmlns:a16="http://schemas.microsoft.com/office/drawing/2014/main" id="{8556C5D2-9D30-44C4-95EA-DA672356995D}"/>
              </a:ext>
            </a:extLst>
          </p:cNvPr>
          <p:cNvSpPr>
            <a:spLocks noGrp="1"/>
          </p:cNvSpPr>
          <p:nvPr>
            <p:ph type="body" sz="quarter" idx="51" hasCustomPrompt="1"/>
          </p:nvPr>
        </p:nvSpPr>
        <p:spPr>
          <a:xfrm>
            <a:off x="471407" y="4770420"/>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25" name="Text Placeholder 8">
            <a:extLst>
              <a:ext uri="{FF2B5EF4-FFF2-40B4-BE49-F238E27FC236}">
                <a16:creationId xmlns:a16="http://schemas.microsoft.com/office/drawing/2014/main" id="{BB8DD76A-44FE-4266-9CE3-FC74ACF61470}"/>
              </a:ext>
            </a:extLst>
          </p:cNvPr>
          <p:cNvSpPr>
            <a:spLocks noGrp="1"/>
          </p:cNvSpPr>
          <p:nvPr>
            <p:ph type="body" sz="quarter" idx="52" hasCustomPrompt="1"/>
          </p:nvPr>
        </p:nvSpPr>
        <p:spPr>
          <a:xfrm>
            <a:off x="471407" y="5139298"/>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sp>
        <p:nvSpPr>
          <p:cNvPr id="26" name="Text Placeholder 8">
            <a:extLst>
              <a:ext uri="{FF2B5EF4-FFF2-40B4-BE49-F238E27FC236}">
                <a16:creationId xmlns:a16="http://schemas.microsoft.com/office/drawing/2014/main" id="{BB7FB830-D9B0-43D8-B279-D8A3831911C7}"/>
              </a:ext>
            </a:extLst>
          </p:cNvPr>
          <p:cNvSpPr>
            <a:spLocks noGrp="1"/>
          </p:cNvSpPr>
          <p:nvPr>
            <p:ph type="body" sz="quarter" idx="53" hasCustomPrompt="1"/>
          </p:nvPr>
        </p:nvSpPr>
        <p:spPr>
          <a:xfrm>
            <a:off x="9615407" y="4758255"/>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27" name="Text Placeholder 8">
            <a:extLst>
              <a:ext uri="{FF2B5EF4-FFF2-40B4-BE49-F238E27FC236}">
                <a16:creationId xmlns:a16="http://schemas.microsoft.com/office/drawing/2014/main" id="{DA699CE9-2DCD-4D59-B359-D7D3511A2158}"/>
              </a:ext>
            </a:extLst>
          </p:cNvPr>
          <p:cNvSpPr>
            <a:spLocks noGrp="1"/>
          </p:cNvSpPr>
          <p:nvPr>
            <p:ph type="body" sz="quarter" idx="54" hasCustomPrompt="1"/>
          </p:nvPr>
        </p:nvSpPr>
        <p:spPr>
          <a:xfrm>
            <a:off x="9615407" y="5127133"/>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sp>
        <p:nvSpPr>
          <p:cNvPr id="28" name="Text Placeholder 8">
            <a:extLst>
              <a:ext uri="{FF2B5EF4-FFF2-40B4-BE49-F238E27FC236}">
                <a16:creationId xmlns:a16="http://schemas.microsoft.com/office/drawing/2014/main" id="{5B0C1AF9-7ECA-4F02-B71D-97228D05B031}"/>
              </a:ext>
            </a:extLst>
          </p:cNvPr>
          <p:cNvSpPr>
            <a:spLocks noGrp="1"/>
          </p:cNvSpPr>
          <p:nvPr>
            <p:ph type="body" sz="quarter" idx="55" hasCustomPrompt="1"/>
          </p:nvPr>
        </p:nvSpPr>
        <p:spPr>
          <a:xfrm>
            <a:off x="7329407" y="4770420"/>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29" name="Text Placeholder 8">
            <a:extLst>
              <a:ext uri="{FF2B5EF4-FFF2-40B4-BE49-F238E27FC236}">
                <a16:creationId xmlns:a16="http://schemas.microsoft.com/office/drawing/2014/main" id="{FE515F87-B08B-4273-9427-B4477D68E33E}"/>
              </a:ext>
            </a:extLst>
          </p:cNvPr>
          <p:cNvSpPr>
            <a:spLocks noGrp="1"/>
          </p:cNvSpPr>
          <p:nvPr>
            <p:ph type="body" sz="quarter" idx="56" hasCustomPrompt="1"/>
          </p:nvPr>
        </p:nvSpPr>
        <p:spPr>
          <a:xfrm>
            <a:off x="7329407" y="5139298"/>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cxnSp>
        <p:nvCxnSpPr>
          <p:cNvPr id="5" name="Straight Connector 4">
            <a:extLst>
              <a:ext uri="{FF2B5EF4-FFF2-40B4-BE49-F238E27FC236}">
                <a16:creationId xmlns:a16="http://schemas.microsoft.com/office/drawing/2014/main" id="{02353FBD-19BF-45E4-A6F5-4217CDAAA52E}"/>
              </a:ext>
            </a:extLst>
          </p:cNvPr>
          <p:cNvCxnSpPr/>
          <p:nvPr userDrawn="1"/>
        </p:nvCxnSpPr>
        <p:spPr>
          <a:xfrm>
            <a:off x="1513114" y="3875317"/>
            <a:ext cx="9111343" cy="0"/>
          </a:xfrm>
          <a:prstGeom prst="line">
            <a:avLst/>
          </a:prstGeom>
          <a:ln w="28575">
            <a:solidFill>
              <a:schemeClr val="accent4"/>
            </a:solidFill>
          </a:ln>
        </p:spPr>
        <p:style>
          <a:lnRef idx="1">
            <a:schemeClr val="dk1"/>
          </a:lnRef>
          <a:fillRef idx="0">
            <a:schemeClr val="dk1"/>
          </a:fillRef>
          <a:effectRef idx="0">
            <a:schemeClr val="dk1"/>
          </a:effectRef>
          <a:fontRef idx="minor">
            <a:schemeClr val="tx1"/>
          </a:fontRef>
        </p:style>
      </p:cxnSp>
      <p:sp>
        <p:nvSpPr>
          <p:cNvPr id="41" name="Date Placeholder 4">
            <a:extLst>
              <a:ext uri="{FF2B5EF4-FFF2-40B4-BE49-F238E27FC236}">
                <a16:creationId xmlns:a16="http://schemas.microsoft.com/office/drawing/2014/main" id="{BA4BCF05-CDFF-42C0-A406-D762B747C799}"/>
              </a:ext>
            </a:extLst>
          </p:cNvPr>
          <p:cNvSpPr>
            <a:spLocks noGrp="1"/>
          </p:cNvSpPr>
          <p:nvPr>
            <p:ph type="dt" sz="half" idx="10"/>
          </p:nvPr>
        </p:nvSpPr>
        <p:spPr>
          <a:xfrm>
            <a:off x="838200" y="6356350"/>
            <a:ext cx="2743200" cy="365125"/>
          </a:xfrm>
        </p:spPr>
        <p:txBody>
          <a:bodyPr/>
          <a:lstStyle>
            <a:lvl1pPr>
              <a:defRPr sz="900">
                <a:solidFill>
                  <a:schemeClr val="accent5">
                    <a:lumMod val="75000"/>
                  </a:schemeClr>
                </a:solidFill>
              </a:defRPr>
            </a:lvl1pPr>
          </a:lstStyle>
          <a:p>
            <a:r>
              <a:rPr lang="en-US" dirty="0"/>
              <a:t>7/29/20XX</a:t>
            </a:r>
          </a:p>
        </p:txBody>
      </p:sp>
      <p:sp>
        <p:nvSpPr>
          <p:cNvPr id="42" name="Footer Placeholder 5">
            <a:extLst>
              <a:ext uri="{FF2B5EF4-FFF2-40B4-BE49-F238E27FC236}">
                <a16:creationId xmlns:a16="http://schemas.microsoft.com/office/drawing/2014/main" id="{FE043986-6365-4919-A13C-B1086DCFF1BD}"/>
              </a:ext>
            </a:extLst>
          </p:cNvPr>
          <p:cNvSpPr>
            <a:spLocks noGrp="1"/>
          </p:cNvSpPr>
          <p:nvPr>
            <p:ph type="ftr" sz="quarter" idx="11"/>
          </p:nvPr>
        </p:nvSpPr>
        <p:spPr>
          <a:xfrm>
            <a:off x="4038600" y="6356350"/>
            <a:ext cx="4114800" cy="365125"/>
          </a:xfrm>
        </p:spPr>
        <p:txBody>
          <a:bodyPr/>
          <a:lstStyle>
            <a:lvl1pPr>
              <a:defRPr sz="900">
                <a:solidFill>
                  <a:schemeClr val="accent5">
                    <a:lumMod val="75000"/>
                  </a:schemeClr>
                </a:solidFill>
              </a:defRPr>
            </a:lvl1pPr>
          </a:lstStyle>
          <a:p>
            <a:r>
              <a:rPr lang="en-US" dirty="0"/>
              <a:t>Employee orientation</a:t>
            </a:r>
          </a:p>
        </p:txBody>
      </p:sp>
      <p:sp>
        <p:nvSpPr>
          <p:cNvPr id="43" name="Slide Number Placeholder 6">
            <a:extLst>
              <a:ext uri="{FF2B5EF4-FFF2-40B4-BE49-F238E27FC236}">
                <a16:creationId xmlns:a16="http://schemas.microsoft.com/office/drawing/2014/main" id="{4FD22B22-DA9C-4B3F-A67F-D07291278BE6}"/>
              </a:ext>
            </a:extLst>
          </p:cNvPr>
          <p:cNvSpPr>
            <a:spLocks noGrp="1"/>
          </p:cNvSpPr>
          <p:nvPr>
            <p:ph type="sldNum" sz="quarter" idx="12"/>
          </p:nvPr>
        </p:nvSpPr>
        <p:spPr>
          <a:xfrm>
            <a:off x="8610600" y="6356350"/>
            <a:ext cx="2743200" cy="365125"/>
          </a:xfrm>
        </p:spPr>
        <p:txBody>
          <a:bodyPr/>
          <a:lstStyle>
            <a:lvl1pPr>
              <a:defRPr sz="900">
                <a:solidFill>
                  <a:schemeClr val="accent5">
                    <a:lumMod val="75000"/>
                  </a:schemeClr>
                </a:solidFill>
              </a:defRPr>
            </a:lvl1pPr>
          </a:lstStyle>
          <a:p>
            <a:fld id="{B5CEABB6-07DC-46E8-9B57-56EC44A396E5}" type="slidenum">
              <a:rPr lang="en-US" smtClean="0"/>
              <a:pPr/>
              <a:t>‹#›</a:t>
            </a:fld>
            <a:endParaRPr lang="en-US" dirty="0"/>
          </a:p>
        </p:txBody>
      </p:sp>
      <p:cxnSp>
        <p:nvCxnSpPr>
          <p:cNvPr id="47" name="Straight Connector 46">
            <a:extLst>
              <a:ext uri="{FF2B5EF4-FFF2-40B4-BE49-F238E27FC236}">
                <a16:creationId xmlns:a16="http://schemas.microsoft.com/office/drawing/2014/main" id="{AFAB3CE1-D027-49AE-8023-7D6E330C7E2D}"/>
              </a:ext>
            </a:extLst>
          </p:cNvPr>
          <p:cNvCxnSpPr>
            <a:cxnSpLocks/>
          </p:cNvCxnSpPr>
          <p:nvPr userDrawn="1"/>
        </p:nvCxnSpPr>
        <p:spPr>
          <a:xfrm flipV="1">
            <a:off x="6096000" y="2852057"/>
            <a:ext cx="0" cy="1643743"/>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6B59BE6F-06DF-4031-A366-9BF6A53377C4}"/>
              </a:ext>
            </a:extLst>
          </p:cNvPr>
          <p:cNvCxnSpPr>
            <a:cxnSpLocks/>
          </p:cNvCxnSpPr>
          <p:nvPr userDrawn="1"/>
        </p:nvCxnSpPr>
        <p:spPr>
          <a:xfrm flipV="1">
            <a:off x="10611592" y="3872164"/>
            <a:ext cx="0" cy="623636"/>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588442AB-AF81-4C81-B0CE-584EE410EB92}"/>
              </a:ext>
            </a:extLst>
          </p:cNvPr>
          <p:cNvCxnSpPr>
            <a:cxnSpLocks/>
          </p:cNvCxnSpPr>
          <p:nvPr userDrawn="1"/>
        </p:nvCxnSpPr>
        <p:spPr>
          <a:xfrm flipV="1">
            <a:off x="1513114" y="3872164"/>
            <a:ext cx="0" cy="623636"/>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35F27884-729D-4CA6-A08A-92EBC733CCB5}"/>
              </a:ext>
            </a:extLst>
          </p:cNvPr>
          <p:cNvCxnSpPr>
            <a:cxnSpLocks/>
          </p:cNvCxnSpPr>
          <p:nvPr userDrawn="1"/>
        </p:nvCxnSpPr>
        <p:spPr>
          <a:xfrm flipV="1">
            <a:off x="3815938" y="3872164"/>
            <a:ext cx="0" cy="623636"/>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A1F7E5A1-BEA5-447F-BED5-E18F7A1D9A37}"/>
              </a:ext>
            </a:extLst>
          </p:cNvPr>
          <p:cNvCxnSpPr>
            <a:cxnSpLocks/>
          </p:cNvCxnSpPr>
          <p:nvPr userDrawn="1"/>
        </p:nvCxnSpPr>
        <p:spPr>
          <a:xfrm flipV="1">
            <a:off x="8381011" y="3872164"/>
            <a:ext cx="0" cy="623636"/>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5084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right content">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p:nvPr>
        </p:nvSpPr>
        <p:spPr>
          <a:xfrm>
            <a:off x="5669280" y="2376805"/>
            <a:ext cx="5013960" cy="1325563"/>
          </a:xfrm>
        </p:spPr>
        <p:txBody>
          <a:bodyPr anchor="b"/>
          <a:lstStyle>
            <a:lvl1pPr>
              <a:defRPr b="1">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F8F5A6A-E29E-401A-801A-8FD9CAABA7A5}"/>
              </a:ext>
            </a:extLst>
          </p:cNvPr>
          <p:cNvSpPr>
            <a:spLocks noGrp="1"/>
          </p:cNvSpPr>
          <p:nvPr>
            <p:ph idx="1"/>
          </p:nvPr>
        </p:nvSpPr>
        <p:spPr>
          <a:xfrm>
            <a:off x="5669280" y="4150042"/>
            <a:ext cx="5013960" cy="1961198"/>
          </a:xfrm>
        </p:spPr>
        <p:txBody>
          <a:bodyPr>
            <a:normAutofit/>
          </a:bodyPr>
          <a:lstStyle>
            <a:lvl1pPr marL="0" indent="0">
              <a:lnSpc>
                <a:spcPct val="100000"/>
              </a:lnSpc>
              <a:buNone/>
              <a:defRPr sz="16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9" name="Rectangle 8">
            <a:extLst>
              <a:ext uri="{FF2B5EF4-FFF2-40B4-BE49-F238E27FC236}">
                <a16:creationId xmlns:a16="http://schemas.microsoft.com/office/drawing/2014/main" id="{29197FF6-6321-41EE-A0C4-DEC0761A3C01}"/>
              </a:ext>
            </a:extLst>
          </p:cNvPr>
          <p:cNvSpPr/>
          <p:nvPr userDrawn="1"/>
        </p:nvSpPr>
        <p:spPr>
          <a:xfrm>
            <a:off x="0" y="0"/>
            <a:ext cx="417576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545EFDD-D97D-44D9-8A6D-0FACEE0964B3}"/>
              </a:ext>
            </a:extLst>
          </p:cNvPr>
          <p:cNvSpPr/>
          <p:nvPr userDrawn="1"/>
        </p:nvSpPr>
        <p:spPr>
          <a:xfrm flipV="1">
            <a:off x="371856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Date Placeholder 4">
            <a:extLst>
              <a:ext uri="{FF2B5EF4-FFF2-40B4-BE49-F238E27FC236}">
                <a16:creationId xmlns:a16="http://schemas.microsoft.com/office/drawing/2014/main" id="{9ECA7294-D791-453A-AEDA-C7BC2C83BACB}"/>
              </a:ext>
            </a:extLst>
          </p:cNvPr>
          <p:cNvSpPr>
            <a:spLocks noGrp="1"/>
          </p:cNvSpPr>
          <p:nvPr>
            <p:ph type="dt" sz="half" idx="10"/>
          </p:nvPr>
        </p:nvSpPr>
        <p:spPr>
          <a:xfrm>
            <a:off x="838200" y="6356350"/>
            <a:ext cx="2743200" cy="365125"/>
          </a:xfrm>
        </p:spPr>
        <p:txBody>
          <a:bodyPr/>
          <a:lstStyle>
            <a:lvl1pPr>
              <a:defRPr sz="900">
                <a:solidFill>
                  <a:schemeClr val="accent3">
                    <a:lumMod val="75000"/>
                  </a:schemeClr>
                </a:solidFill>
              </a:defRPr>
            </a:lvl1pPr>
          </a:lstStyle>
          <a:p>
            <a:r>
              <a:rPr lang="en-US" dirty="0"/>
              <a:t>7/29/20XX</a:t>
            </a:r>
          </a:p>
        </p:txBody>
      </p:sp>
      <p:sp>
        <p:nvSpPr>
          <p:cNvPr id="8" name="Footer Placeholder 5">
            <a:extLst>
              <a:ext uri="{FF2B5EF4-FFF2-40B4-BE49-F238E27FC236}">
                <a16:creationId xmlns:a16="http://schemas.microsoft.com/office/drawing/2014/main" id="{E3F008A3-FE03-4B55-99DE-C66C7215F529}"/>
              </a:ext>
            </a:extLst>
          </p:cNvPr>
          <p:cNvSpPr>
            <a:spLocks noGrp="1"/>
          </p:cNvSpPr>
          <p:nvPr>
            <p:ph type="ftr" sz="quarter" idx="11"/>
          </p:nvPr>
        </p:nvSpPr>
        <p:spPr>
          <a:xfrm>
            <a:off x="4038600" y="6356350"/>
            <a:ext cx="4114800" cy="365125"/>
          </a:xfrm>
        </p:spPr>
        <p:txBody>
          <a:bodyPr/>
          <a:lstStyle>
            <a:lvl1pPr>
              <a:defRPr sz="900">
                <a:solidFill>
                  <a:schemeClr val="accent4">
                    <a:lumMod val="40000"/>
                    <a:lumOff val="60000"/>
                  </a:schemeClr>
                </a:solidFill>
              </a:defRPr>
            </a:lvl1pPr>
          </a:lstStyle>
          <a:p>
            <a:r>
              <a:rPr lang="en-US" dirty="0"/>
              <a:t>Employee orientation</a:t>
            </a:r>
          </a:p>
        </p:txBody>
      </p:sp>
      <p:sp>
        <p:nvSpPr>
          <p:cNvPr id="10" name="Slide Number Placeholder 6">
            <a:extLst>
              <a:ext uri="{FF2B5EF4-FFF2-40B4-BE49-F238E27FC236}">
                <a16:creationId xmlns:a16="http://schemas.microsoft.com/office/drawing/2014/main" id="{561AA2A7-90C9-48FA-A998-4CB16275ABA5}"/>
              </a:ext>
            </a:extLst>
          </p:cNvPr>
          <p:cNvSpPr>
            <a:spLocks noGrp="1"/>
          </p:cNvSpPr>
          <p:nvPr>
            <p:ph type="sldNum" sz="quarter" idx="12"/>
          </p:nvPr>
        </p:nvSpPr>
        <p:spPr>
          <a:xfrm>
            <a:off x="8610600" y="6356350"/>
            <a:ext cx="2743200" cy="365125"/>
          </a:xfrm>
        </p:spPr>
        <p:txBody>
          <a:bodyPr/>
          <a:lstStyle>
            <a:lvl1pPr>
              <a:defRPr sz="900">
                <a:solidFill>
                  <a:schemeClr val="accent4">
                    <a:lumMod val="40000"/>
                    <a:lumOff val="60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40305030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Closing slide">
    <p:bg>
      <p:bgPr>
        <a:solidFill>
          <a:schemeClr val="accent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3215B1E-B289-4C56-BCC0-2AB8CF93E2A1}"/>
              </a:ext>
            </a:extLst>
          </p:cNvPr>
          <p:cNvSpPr/>
          <p:nvPr userDrawn="1"/>
        </p:nvSpPr>
        <p:spPr>
          <a:xfrm>
            <a:off x="0" y="0"/>
            <a:ext cx="6096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C25C416-A3A2-4CF9-9532-2C0BFB51CFDF}"/>
              </a:ext>
            </a:extLst>
          </p:cNvPr>
          <p:cNvSpPr>
            <a:spLocks noGrp="1"/>
          </p:cNvSpPr>
          <p:nvPr>
            <p:ph type="ctrTitle"/>
          </p:nvPr>
        </p:nvSpPr>
        <p:spPr>
          <a:xfrm>
            <a:off x="838200" y="2313571"/>
            <a:ext cx="4419600" cy="1659716"/>
          </a:xfrm>
        </p:spPr>
        <p:txBody>
          <a:bodyPr anchor="ctr">
            <a:normAutofit/>
          </a:bodyPr>
          <a:lstStyle>
            <a:lvl1pPr algn="ctr">
              <a:defRPr sz="5400" b="1">
                <a:solidFill>
                  <a:schemeClr val="accent4"/>
                </a:solidFill>
              </a:defRPr>
            </a:lvl1pPr>
          </a:lstStyle>
          <a:p>
            <a:r>
              <a:rPr lang="en-US"/>
              <a:t>Click to edit Master title style</a:t>
            </a:r>
          </a:p>
        </p:txBody>
      </p:sp>
      <p:sp>
        <p:nvSpPr>
          <p:cNvPr id="3" name="Subtitle 2">
            <a:extLst>
              <a:ext uri="{FF2B5EF4-FFF2-40B4-BE49-F238E27FC236}">
                <a16:creationId xmlns:a16="http://schemas.microsoft.com/office/drawing/2014/main" id="{43D32955-BB06-40DE-A14A-2170FD41AD52}"/>
              </a:ext>
            </a:extLst>
          </p:cNvPr>
          <p:cNvSpPr>
            <a:spLocks noGrp="1"/>
          </p:cNvSpPr>
          <p:nvPr>
            <p:ph type="subTitle" idx="1"/>
          </p:nvPr>
        </p:nvSpPr>
        <p:spPr>
          <a:xfrm>
            <a:off x="7772402" y="2348318"/>
            <a:ext cx="2743200" cy="1659715"/>
          </a:xfrm>
        </p:spPr>
        <p:txBody>
          <a:bodyPr anchor="ct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4D64503-659B-472D-ABF8-01D077EB0D83}"/>
              </a:ext>
            </a:extLst>
          </p:cNvPr>
          <p:cNvSpPr>
            <a:spLocks noGrp="1"/>
          </p:cNvSpPr>
          <p:nvPr>
            <p:ph type="dt" sz="half" idx="10"/>
          </p:nvPr>
        </p:nvSpPr>
        <p:spPr>
          <a:xfrm>
            <a:off x="838200" y="6356350"/>
            <a:ext cx="1632857" cy="365125"/>
          </a:xfrm>
        </p:spPr>
        <p:txBody>
          <a:bodyPr/>
          <a:lstStyle>
            <a:lvl1pPr>
              <a:defRPr sz="900">
                <a:solidFill>
                  <a:schemeClr val="accent5">
                    <a:lumMod val="75000"/>
                  </a:schemeClr>
                </a:solidFill>
              </a:defRPr>
            </a:lvl1pPr>
          </a:lstStyle>
          <a:p>
            <a:r>
              <a:rPr lang="en-US" dirty="0"/>
              <a:t>7/29/20XX</a:t>
            </a:r>
          </a:p>
        </p:txBody>
      </p:sp>
      <p:sp>
        <p:nvSpPr>
          <p:cNvPr id="5" name="Footer Placeholder 4">
            <a:extLst>
              <a:ext uri="{FF2B5EF4-FFF2-40B4-BE49-F238E27FC236}">
                <a16:creationId xmlns:a16="http://schemas.microsoft.com/office/drawing/2014/main" id="{FE209C12-0CED-4CD5-B463-885A793CC25E}"/>
              </a:ext>
            </a:extLst>
          </p:cNvPr>
          <p:cNvSpPr>
            <a:spLocks noGrp="1"/>
          </p:cNvSpPr>
          <p:nvPr>
            <p:ph type="ftr" sz="quarter" idx="11"/>
          </p:nvPr>
        </p:nvSpPr>
        <p:spPr>
          <a:xfrm>
            <a:off x="2743200" y="6356350"/>
            <a:ext cx="2514600" cy="365125"/>
          </a:xfrm>
        </p:spPr>
        <p:txBody>
          <a:bodyPr/>
          <a:lstStyle>
            <a:lvl1pPr algn="r">
              <a:defRPr sz="900">
                <a:solidFill>
                  <a:schemeClr val="accent5">
                    <a:lumMod val="75000"/>
                  </a:schemeClr>
                </a:solidFill>
              </a:defRPr>
            </a:lvl1pPr>
          </a:lstStyle>
          <a:p>
            <a:r>
              <a:rPr lang="en-US" dirty="0"/>
              <a:t>Employee orientation</a:t>
            </a:r>
          </a:p>
        </p:txBody>
      </p:sp>
      <p:sp>
        <p:nvSpPr>
          <p:cNvPr id="6" name="Slide Number Placeholder 5">
            <a:extLst>
              <a:ext uri="{FF2B5EF4-FFF2-40B4-BE49-F238E27FC236}">
                <a16:creationId xmlns:a16="http://schemas.microsoft.com/office/drawing/2014/main" id="{1A8F03DA-3AA9-44AC-8E2B-D53B8EBEA402}"/>
              </a:ext>
            </a:extLst>
          </p:cNvPr>
          <p:cNvSpPr>
            <a:spLocks noGrp="1"/>
          </p:cNvSpPr>
          <p:nvPr>
            <p:ph type="sldNum" sz="quarter" idx="12"/>
          </p:nvPr>
        </p:nvSpPr>
        <p:spPr/>
        <p:txBody>
          <a:bodyPr/>
          <a:lstStyle>
            <a:lvl1pPr>
              <a:defRPr sz="900">
                <a:solidFill>
                  <a:schemeClr val="accent1">
                    <a:lumMod val="40000"/>
                    <a:lumOff val="60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3909684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accent5"/>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434EB92-62CF-4273-86A4-59223DABDBB8}"/>
              </a:ext>
            </a:extLst>
          </p:cNvPr>
          <p:cNvSpPr/>
          <p:nvPr userDrawn="1"/>
        </p:nvSpPr>
        <p:spPr>
          <a:xfrm>
            <a:off x="0" y="3429000"/>
            <a:ext cx="12192000" cy="3429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29A25F60-1F94-4EB8-AECE-53F9C3EBF6AC}"/>
              </a:ext>
            </a:extLst>
          </p:cNvPr>
          <p:cNvSpPr/>
          <p:nvPr userDrawn="1"/>
        </p:nvSpPr>
        <p:spPr>
          <a:xfrm>
            <a:off x="0" y="6509657"/>
            <a:ext cx="12192000" cy="34834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DE3D039-0A18-4031-8A63-D83666B066F6}"/>
              </a:ext>
            </a:extLst>
          </p:cNvPr>
          <p:cNvSpPr>
            <a:spLocks noGrp="1"/>
          </p:cNvSpPr>
          <p:nvPr>
            <p:ph type="title"/>
          </p:nvPr>
        </p:nvSpPr>
        <p:spPr>
          <a:xfrm>
            <a:off x="831850" y="3429000"/>
            <a:ext cx="10515600" cy="3080657"/>
          </a:xfrm>
        </p:spPr>
        <p:txBody>
          <a:bodyPr anchor="ctr"/>
          <a:lstStyle>
            <a:lvl1pPr>
              <a:defRPr sz="6000" b="1">
                <a:solidFill>
                  <a:schemeClr val="bg1"/>
                </a:solidFill>
              </a:defRPr>
            </a:lvl1pPr>
          </a:lstStyle>
          <a:p>
            <a:r>
              <a:rPr lang="en-US"/>
              <a:t>Click to edit Master title style</a:t>
            </a:r>
          </a:p>
        </p:txBody>
      </p:sp>
    </p:spTree>
    <p:extLst>
      <p:ext uri="{BB962C8B-B14F-4D97-AF65-F5344CB8AC3E}">
        <p14:creationId xmlns:p14="http://schemas.microsoft.com/office/powerpoint/2010/main" val="15916592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am slide">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8C642-49FB-4E16-A3A0-B2ACBEABFFD6}"/>
              </a:ext>
            </a:extLst>
          </p:cNvPr>
          <p:cNvSpPr>
            <a:spLocks noGrp="1"/>
          </p:cNvSpPr>
          <p:nvPr>
            <p:ph type="title"/>
          </p:nvPr>
        </p:nvSpPr>
        <p:spPr/>
        <p:txBody>
          <a:bodyPr/>
          <a:lstStyle>
            <a:lvl1pPr algn="ctr">
              <a:defRPr b="1">
                <a:solidFill>
                  <a:schemeClr val="accent4"/>
                </a:solidFill>
              </a:defRPr>
            </a:lvl1pPr>
          </a:lstStyle>
          <a:p>
            <a:r>
              <a:rPr lang="en-US"/>
              <a:t>Click to edit Master title style</a:t>
            </a:r>
          </a:p>
        </p:txBody>
      </p:sp>
      <p:sp>
        <p:nvSpPr>
          <p:cNvPr id="6" name="Picture Placeholder 15">
            <a:extLst>
              <a:ext uri="{FF2B5EF4-FFF2-40B4-BE49-F238E27FC236}">
                <a16:creationId xmlns:a16="http://schemas.microsoft.com/office/drawing/2014/main" id="{A74BA5A7-7918-4C65-BAAB-14B3A1E2B4E4}"/>
              </a:ext>
            </a:extLst>
          </p:cNvPr>
          <p:cNvSpPr>
            <a:spLocks noGrp="1"/>
          </p:cNvSpPr>
          <p:nvPr>
            <p:ph type="pic" sz="quarter" idx="42"/>
          </p:nvPr>
        </p:nvSpPr>
        <p:spPr>
          <a:xfrm>
            <a:off x="1521612" y="2601972"/>
            <a:ext cx="1476000" cy="1476000"/>
          </a:xfrm>
          <a:noFill/>
          <a:ln w="396875" cap="sq">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a:t>Click icon to add picture</a:t>
            </a:r>
            <a:endParaRPr lang="en-ZA" dirty="0"/>
          </a:p>
        </p:txBody>
      </p:sp>
      <p:sp>
        <p:nvSpPr>
          <p:cNvPr id="7" name="Picture Placeholder 15">
            <a:extLst>
              <a:ext uri="{FF2B5EF4-FFF2-40B4-BE49-F238E27FC236}">
                <a16:creationId xmlns:a16="http://schemas.microsoft.com/office/drawing/2014/main" id="{0C5DF728-AFC5-467F-86BF-45BBD7787257}"/>
              </a:ext>
            </a:extLst>
          </p:cNvPr>
          <p:cNvSpPr>
            <a:spLocks noGrp="1"/>
          </p:cNvSpPr>
          <p:nvPr>
            <p:ph type="pic" sz="quarter" idx="43"/>
          </p:nvPr>
        </p:nvSpPr>
        <p:spPr>
          <a:xfrm>
            <a:off x="4079382" y="2601972"/>
            <a:ext cx="1476000" cy="1476000"/>
          </a:xfrm>
          <a:noFill/>
          <a:ln w="396875" cap="sq">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a:t>Click icon to add picture</a:t>
            </a:r>
            <a:endParaRPr lang="en-ZA" dirty="0"/>
          </a:p>
        </p:txBody>
      </p:sp>
      <p:sp>
        <p:nvSpPr>
          <p:cNvPr id="8" name="Picture Placeholder 15">
            <a:extLst>
              <a:ext uri="{FF2B5EF4-FFF2-40B4-BE49-F238E27FC236}">
                <a16:creationId xmlns:a16="http://schemas.microsoft.com/office/drawing/2014/main" id="{BBFE7B80-0990-424B-A099-BFECB5508302}"/>
              </a:ext>
            </a:extLst>
          </p:cNvPr>
          <p:cNvSpPr>
            <a:spLocks noGrp="1"/>
          </p:cNvSpPr>
          <p:nvPr>
            <p:ph type="pic" sz="quarter" idx="44"/>
          </p:nvPr>
        </p:nvSpPr>
        <p:spPr>
          <a:xfrm>
            <a:off x="6637152" y="2601972"/>
            <a:ext cx="1476000" cy="1476000"/>
          </a:xfrm>
          <a:noFill/>
          <a:ln w="396875" cap="sq">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a:t>Click icon to add picture</a:t>
            </a:r>
            <a:endParaRPr lang="en-ZA" dirty="0"/>
          </a:p>
        </p:txBody>
      </p:sp>
      <p:sp>
        <p:nvSpPr>
          <p:cNvPr id="9" name="Picture Placeholder 15">
            <a:extLst>
              <a:ext uri="{FF2B5EF4-FFF2-40B4-BE49-F238E27FC236}">
                <a16:creationId xmlns:a16="http://schemas.microsoft.com/office/drawing/2014/main" id="{5B4A0F3D-F23F-4072-9FF5-6CFE888CE1E0}"/>
              </a:ext>
            </a:extLst>
          </p:cNvPr>
          <p:cNvSpPr>
            <a:spLocks noGrp="1"/>
          </p:cNvSpPr>
          <p:nvPr>
            <p:ph type="pic" sz="quarter" idx="45"/>
          </p:nvPr>
        </p:nvSpPr>
        <p:spPr>
          <a:xfrm>
            <a:off x="9194922" y="2601972"/>
            <a:ext cx="1476000" cy="1476000"/>
          </a:xfrm>
          <a:noFill/>
          <a:ln w="396875" cap="sq">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a:t>Click icon to add picture</a:t>
            </a:r>
            <a:endParaRPr lang="en-ZA" dirty="0"/>
          </a:p>
        </p:txBody>
      </p:sp>
      <p:sp>
        <p:nvSpPr>
          <p:cNvPr id="11" name="Text Placeholder 8">
            <a:extLst>
              <a:ext uri="{FF2B5EF4-FFF2-40B4-BE49-F238E27FC236}">
                <a16:creationId xmlns:a16="http://schemas.microsoft.com/office/drawing/2014/main" id="{14F97182-060B-42D4-9BD6-AADEBB4691F8}"/>
              </a:ext>
            </a:extLst>
          </p:cNvPr>
          <p:cNvSpPr>
            <a:spLocks noGrp="1"/>
          </p:cNvSpPr>
          <p:nvPr>
            <p:ph type="body" sz="quarter" idx="33" hasCustomPrompt="1"/>
          </p:nvPr>
        </p:nvSpPr>
        <p:spPr>
          <a:xfrm>
            <a:off x="1214950" y="4624131"/>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12" name="Text Placeholder 8">
            <a:extLst>
              <a:ext uri="{FF2B5EF4-FFF2-40B4-BE49-F238E27FC236}">
                <a16:creationId xmlns:a16="http://schemas.microsoft.com/office/drawing/2014/main" id="{0C32DCEC-D4CF-4F91-ABA7-22726A1E9925}"/>
              </a:ext>
            </a:extLst>
          </p:cNvPr>
          <p:cNvSpPr>
            <a:spLocks noGrp="1"/>
          </p:cNvSpPr>
          <p:nvPr>
            <p:ph type="body" sz="quarter" idx="46" hasCustomPrompt="1"/>
          </p:nvPr>
        </p:nvSpPr>
        <p:spPr>
          <a:xfrm>
            <a:off x="1214950" y="4993009"/>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sp>
        <p:nvSpPr>
          <p:cNvPr id="16" name="Text Placeholder 8">
            <a:extLst>
              <a:ext uri="{FF2B5EF4-FFF2-40B4-BE49-F238E27FC236}">
                <a16:creationId xmlns:a16="http://schemas.microsoft.com/office/drawing/2014/main" id="{04BECAB1-5EBD-4BC7-8F7A-8B4CA80746C4}"/>
              </a:ext>
            </a:extLst>
          </p:cNvPr>
          <p:cNvSpPr>
            <a:spLocks noGrp="1"/>
          </p:cNvSpPr>
          <p:nvPr>
            <p:ph type="body" sz="quarter" idx="47" hasCustomPrompt="1"/>
          </p:nvPr>
        </p:nvSpPr>
        <p:spPr>
          <a:xfrm>
            <a:off x="3764623" y="4624131"/>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17" name="Text Placeholder 8">
            <a:extLst>
              <a:ext uri="{FF2B5EF4-FFF2-40B4-BE49-F238E27FC236}">
                <a16:creationId xmlns:a16="http://schemas.microsoft.com/office/drawing/2014/main" id="{8D671F83-5A25-4513-86E5-FFBF3BF3106F}"/>
              </a:ext>
            </a:extLst>
          </p:cNvPr>
          <p:cNvSpPr>
            <a:spLocks noGrp="1"/>
          </p:cNvSpPr>
          <p:nvPr>
            <p:ph type="body" sz="quarter" idx="48" hasCustomPrompt="1"/>
          </p:nvPr>
        </p:nvSpPr>
        <p:spPr>
          <a:xfrm>
            <a:off x="3764623" y="4993009"/>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sp>
        <p:nvSpPr>
          <p:cNvPr id="19" name="Text Placeholder 8">
            <a:extLst>
              <a:ext uri="{FF2B5EF4-FFF2-40B4-BE49-F238E27FC236}">
                <a16:creationId xmlns:a16="http://schemas.microsoft.com/office/drawing/2014/main" id="{F6EE3639-A148-489C-A695-7EA2313AEF3B}"/>
              </a:ext>
            </a:extLst>
          </p:cNvPr>
          <p:cNvSpPr>
            <a:spLocks noGrp="1"/>
          </p:cNvSpPr>
          <p:nvPr>
            <p:ph type="body" sz="quarter" idx="49" hasCustomPrompt="1"/>
          </p:nvPr>
        </p:nvSpPr>
        <p:spPr>
          <a:xfrm>
            <a:off x="6314296" y="4624131"/>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20" name="Text Placeholder 8">
            <a:extLst>
              <a:ext uri="{FF2B5EF4-FFF2-40B4-BE49-F238E27FC236}">
                <a16:creationId xmlns:a16="http://schemas.microsoft.com/office/drawing/2014/main" id="{BB55BB21-9247-450C-9A9D-D2AD9161E10F}"/>
              </a:ext>
            </a:extLst>
          </p:cNvPr>
          <p:cNvSpPr>
            <a:spLocks noGrp="1"/>
          </p:cNvSpPr>
          <p:nvPr>
            <p:ph type="body" sz="quarter" idx="50" hasCustomPrompt="1"/>
          </p:nvPr>
        </p:nvSpPr>
        <p:spPr>
          <a:xfrm>
            <a:off x="6314296" y="4993009"/>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sp>
        <p:nvSpPr>
          <p:cNvPr id="22" name="Text Placeholder 8">
            <a:extLst>
              <a:ext uri="{FF2B5EF4-FFF2-40B4-BE49-F238E27FC236}">
                <a16:creationId xmlns:a16="http://schemas.microsoft.com/office/drawing/2014/main" id="{934A7F7B-4591-45E6-AF17-EC81162B7336}"/>
              </a:ext>
            </a:extLst>
          </p:cNvPr>
          <p:cNvSpPr>
            <a:spLocks noGrp="1"/>
          </p:cNvSpPr>
          <p:nvPr>
            <p:ph type="body" sz="quarter" idx="51" hasCustomPrompt="1"/>
          </p:nvPr>
        </p:nvSpPr>
        <p:spPr>
          <a:xfrm>
            <a:off x="8863969" y="4624131"/>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23" name="Text Placeholder 8">
            <a:extLst>
              <a:ext uri="{FF2B5EF4-FFF2-40B4-BE49-F238E27FC236}">
                <a16:creationId xmlns:a16="http://schemas.microsoft.com/office/drawing/2014/main" id="{730702B6-2129-4FAB-8868-58B59C11FFCD}"/>
              </a:ext>
            </a:extLst>
          </p:cNvPr>
          <p:cNvSpPr>
            <a:spLocks noGrp="1"/>
          </p:cNvSpPr>
          <p:nvPr>
            <p:ph type="body" sz="quarter" idx="52" hasCustomPrompt="1"/>
          </p:nvPr>
        </p:nvSpPr>
        <p:spPr>
          <a:xfrm>
            <a:off x="8863969" y="4993009"/>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sp>
        <p:nvSpPr>
          <p:cNvPr id="24" name="Date Placeholder 4">
            <a:extLst>
              <a:ext uri="{FF2B5EF4-FFF2-40B4-BE49-F238E27FC236}">
                <a16:creationId xmlns:a16="http://schemas.microsoft.com/office/drawing/2014/main" id="{AD0AC7DB-F500-41DA-8326-3ED61B33F924}"/>
              </a:ext>
            </a:extLst>
          </p:cNvPr>
          <p:cNvSpPr>
            <a:spLocks noGrp="1"/>
          </p:cNvSpPr>
          <p:nvPr>
            <p:ph type="dt" sz="half" idx="10"/>
          </p:nvPr>
        </p:nvSpPr>
        <p:spPr>
          <a:xfrm>
            <a:off x="838200" y="6356350"/>
            <a:ext cx="2743200" cy="365125"/>
          </a:xfrm>
        </p:spPr>
        <p:txBody>
          <a:bodyPr/>
          <a:lstStyle>
            <a:lvl1pPr>
              <a:defRPr sz="900">
                <a:solidFill>
                  <a:schemeClr val="accent5">
                    <a:lumMod val="75000"/>
                  </a:schemeClr>
                </a:solidFill>
              </a:defRPr>
            </a:lvl1pPr>
          </a:lstStyle>
          <a:p>
            <a:r>
              <a:rPr lang="en-US" dirty="0"/>
              <a:t>7/29/20XX</a:t>
            </a:r>
          </a:p>
        </p:txBody>
      </p:sp>
      <p:sp>
        <p:nvSpPr>
          <p:cNvPr id="25" name="Footer Placeholder 5">
            <a:extLst>
              <a:ext uri="{FF2B5EF4-FFF2-40B4-BE49-F238E27FC236}">
                <a16:creationId xmlns:a16="http://schemas.microsoft.com/office/drawing/2014/main" id="{798612DF-528A-42D7-8634-25EFF61598DF}"/>
              </a:ext>
            </a:extLst>
          </p:cNvPr>
          <p:cNvSpPr>
            <a:spLocks noGrp="1"/>
          </p:cNvSpPr>
          <p:nvPr>
            <p:ph type="ftr" sz="quarter" idx="11"/>
          </p:nvPr>
        </p:nvSpPr>
        <p:spPr>
          <a:xfrm>
            <a:off x="4038600" y="6356350"/>
            <a:ext cx="4114800" cy="365125"/>
          </a:xfrm>
        </p:spPr>
        <p:txBody>
          <a:bodyPr/>
          <a:lstStyle>
            <a:lvl1pPr>
              <a:defRPr sz="900">
                <a:solidFill>
                  <a:schemeClr val="accent5">
                    <a:lumMod val="75000"/>
                  </a:schemeClr>
                </a:solidFill>
              </a:defRPr>
            </a:lvl1pPr>
          </a:lstStyle>
          <a:p>
            <a:r>
              <a:rPr lang="en-US" dirty="0"/>
              <a:t>Employee orientation</a:t>
            </a:r>
          </a:p>
        </p:txBody>
      </p:sp>
      <p:sp>
        <p:nvSpPr>
          <p:cNvPr id="26" name="Slide Number Placeholder 6">
            <a:extLst>
              <a:ext uri="{FF2B5EF4-FFF2-40B4-BE49-F238E27FC236}">
                <a16:creationId xmlns:a16="http://schemas.microsoft.com/office/drawing/2014/main" id="{1E3817B4-A707-4ACC-9CAC-E32B5E0A4F0B}"/>
              </a:ext>
            </a:extLst>
          </p:cNvPr>
          <p:cNvSpPr>
            <a:spLocks noGrp="1"/>
          </p:cNvSpPr>
          <p:nvPr>
            <p:ph type="sldNum" sz="quarter" idx="12"/>
          </p:nvPr>
        </p:nvSpPr>
        <p:spPr>
          <a:xfrm>
            <a:off x="8610600" y="6356350"/>
            <a:ext cx="2743200" cy="365125"/>
          </a:xfrm>
        </p:spPr>
        <p:txBody>
          <a:bodyPr/>
          <a:lstStyle>
            <a:lvl1pPr>
              <a:defRPr sz="900">
                <a:solidFill>
                  <a:schemeClr val="accent5">
                    <a:lumMod val="7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663862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p:nvPr>
        </p:nvSpPr>
        <p:spPr>
          <a:xfrm>
            <a:off x="5669280" y="822325"/>
            <a:ext cx="5684520" cy="1325563"/>
          </a:xfrm>
        </p:spPr>
        <p:txBody>
          <a:bodyPr anchor="b"/>
          <a:lstStyle>
            <a:lvl1pPr>
              <a:defRPr b="1">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F8F5A6A-E29E-401A-801A-8FD9CAABA7A5}"/>
              </a:ext>
            </a:extLst>
          </p:cNvPr>
          <p:cNvSpPr>
            <a:spLocks noGrp="1"/>
          </p:cNvSpPr>
          <p:nvPr>
            <p:ph idx="1"/>
          </p:nvPr>
        </p:nvSpPr>
        <p:spPr>
          <a:xfrm>
            <a:off x="5669280" y="2595562"/>
            <a:ext cx="5684520" cy="3181034"/>
          </a:xfrm>
        </p:spPr>
        <p:txBody>
          <a:bodyPr>
            <a:normAutofit/>
          </a:bodyPr>
          <a:lstStyle>
            <a:lvl1pPr marL="0" indent="0">
              <a:lnSpc>
                <a:spcPct val="100000"/>
              </a:lnSpc>
              <a:buNone/>
              <a:defRPr sz="16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9" name="Rectangle 8">
            <a:extLst>
              <a:ext uri="{FF2B5EF4-FFF2-40B4-BE49-F238E27FC236}">
                <a16:creationId xmlns:a16="http://schemas.microsoft.com/office/drawing/2014/main" id="{29197FF6-6321-41EE-A0C4-DEC0761A3C01}"/>
              </a:ext>
            </a:extLst>
          </p:cNvPr>
          <p:cNvSpPr/>
          <p:nvPr userDrawn="1"/>
        </p:nvSpPr>
        <p:spPr>
          <a:xfrm>
            <a:off x="0" y="0"/>
            <a:ext cx="4175760" cy="38404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545EFDD-D97D-44D9-8A6D-0FACEE0964B3}"/>
              </a:ext>
            </a:extLst>
          </p:cNvPr>
          <p:cNvSpPr/>
          <p:nvPr userDrawn="1"/>
        </p:nvSpPr>
        <p:spPr>
          <a:xfrm flipV="1">
            <a:off x="0" y="3840480"/>
            <a:ext cx="4175760" cy="2087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B54E59D1-0F68-4FA3-944D-63FCD442DA66}"/>
              </a:ext>
            </a:extLst>
          </p:cNvPr>
          <p:cNvSpPr/>
          <p:nvPr userDrawn="1"/>
        </p:nvSpPr>
        <p:spPr>
          <a:xfrm flipV="1">
            <a:off x="0" y="5928360"/>
            <a:ext cx="4175760" cy="929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Date Placeholder 4">
            <a:extLst>
              <a:ext uri="{FF2B5EF4-FFF2-40B4-BE49-F238E27FC236}">
                <a16:creationId xmlns:a16="http://schemas.microsoft.com/office/drawing/2014/main" id="{2FF674D8-A0B1-4D60-AB18-A733984F7044}"/>
              </a:ext>
            </a:extLst>
          </p:cNvPr>
          <p:cNvSpPr>
            <a:spLocks noGrp="1"/>
          </p:cNvSpPr>
          <p:nvPr>
            <p:ph type="dt" sz="half" idx="10"/>
          </p:nvPr>
        </p:nvSpPr>
        <p:spPr>
          <a:xfrm>
            <a:off x="838200" y="6356350"/>
            <a:ext cx="2743200" cy="365125"/>
          </a:xfrm>
        </p:spPr>
        <p:txBody>
          <a:bodyPr/>
          <a:lstStyle>
            <a:lvl1pPr>
              <a:defRPr sz="900">
                <a:solidFill>
                  <a:schemeClr val="accent2">
                    <a:lumMod val="75000"/>
                  </a:schemeClr>
                </a:solidFill>
              </a:defRPr>
            </a:lvl1pPr>
          </a:lstStyle>
          <a:p>
            <a:r>
              <a:rPr lang="en-US" dirty="0"/>
              <a:t>7/29/20XX</a:t>
            </a:r>
          </a:p>
        </p:txBody>
      </p:sp>
      <p:sp>
        <p:nvSpPr>
          <p:cNvPr id="22" name="Footer Placeholder 5">
            <a:extLst>
              <a:ext uri="{FF2B5EF4-FFF2-40B4-BE49-F238E27FC236}">
                <a16:creationId xmlns:a16="http://schemas.microsoft.com/office/drawing/2014/main" id="{7E0AFFFB-7406-40B3-B2D5-18288BEA52C6}"/>
              </a:ext>
            </a:extLst>
          </p:cNvPr>
          <p:cNvSpPr>
            <a:spLocks noGrp="1"/>
          </p:cNvSpPr>
          <p:nvPr>
            <p:ph type="ftr" sz="quarter" idx="11"/>
          </p:nvPr>
        </p:nvSpPr>
        <p:spPr>
          <a:xfrm>
            <a:off x="4038600" y="6356350"/>
            <a:ext cx="4114800" cy="365125"/>
          </a:xfrm>
        </p:spPr>
        <p:txBody>
          <a:bodyPr/>
          <a:lstStyle>
            <a:lvl1pPr>
              <a:defRPr sz="900">
                <a:solidFill>
                  <a:schemeClr val="accent4">
                    <a:lumMod val="40000"/>
                    <a:lumOff val="60000"/>
                  </a:schemeClr>
                </a:solidFill>
              </a:defRPr>
            </a:lvl1pPr>
          </a:lstStyle>
          <a:p>
            <a:r>
              <a:rPr lang="en-US" dirty="0"/>
              <a:t>Employee orientation</a:t>
            </a:r>
          </a:p>
        </p:txBody>
      </p:sp>
      <p:sp>
        <p:nvSpPr>
          <p:cNvPr id="23" name="Slide Number Placeholder 6">
            <a:extLst>
              <a:ext uri="{FF2B5EF4-FFF2-40B4-BE49-F238E27FC236}">
                <a16:creationId xmlns:a16="http://schemas.microsoft.com/office/drawing/2014/main" id="{0D2AF818-9E4C-485A-8EA3-3BD5917D5233}"/>
              </a:ext>
            </a:extLst>
          </p:cNvPr>
          <p:cNvSpPr>
            <a:spLocks noGrp="1"/>
          </p:cNvSpPr>
          <p:nvPr>
            <p:ph type="sldNum" sz="quarter" idx="12"/>
          </p:nvPr>
        </p:nvSpPr>
        <p:spPr>
          <a:xfrm>
            <a:off x="8610600" y="6356350"/>
            <a:ext cx="2743200" cy="365125"/>
          </a:xfrm>
        </p:spPr>
        <p:txBody>
          <a:bodyPr/>
          <a:lstStyle>
            <a:lvl1pPr>
              <a:defRPr sz="900">
                <a:solidFill>
                  <a:schemeClr val="accent4">
                    <a:lumMod val="40000"/>
                    <a:lumOff val="60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164587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wo content">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p:nvPr>
        </p:nvSpPr>
        <p:spPr>
          <a:xfrm>
            <a:off x="838200" y="822325"/>
            <a:ext cx="5684520" cy="1325563"/>
          </a:xfrm>
        </p:spPr>
        <p:txBody>
          <a:bodyPr anchor="b"/>
          <a:lstStyle>
            <a:lvl1pPr>
              <a:defRPr b="1">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F8F5A6A-E29E-401A-801A-8FD9CAABA7A5}"/>
              </a:ext>
            </a:extLst>
          </p:cNvPr>
          <p:cNvSpPr>
            <a:spLocks noGrp="1"/>
          </p:cNvSpPr>
          <p:nvPr>
            <p:ph idx="1"/>
          </p:nvPr>
        </p:nvSpPr>
        <p:spPr>
          <a:xfrm>
            <a:off x="838200" y="2595562"/>
            <a:ext cx="5684520" cy="441552"/>
          </a:xfrm>
        </p:spPr>
        <p:txBody>
          <a:bodyPr>
            <a:normAutofit/>
          </a:bodyPr>
          <a:lstStyle>
            <a:lvl1pPr marL="0" indent="0">
              <a:lnSpc>
                <a:spcPct val="100000"/>
              </a:lnSpc>
              <a:buNone/>
              <a:defRPr lang="en-US" sz="1800" b="1" kern="1200" dirty="0" smtClean="0">
                <a:solidFill>
                  <a:schemeClr val="accent2"/>
                </a:solidFill>
                <a:latin typeface="+mn-lt"/>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9" name="Rectangle 8">
            <a:extLst>
              <a:ext uri="{FF2B5EF4-FFF2-40B4-BE49-F238E27FC236}">
                <a16:creationId xmlns:a16="http://schemas.microsoft.com/office/drawing/2014/main" id="{29197FF6-6321-41EE-A0C4-DEC0761A3C01}"/>
              </a:ext>
            </a:extLst>
          </p:cNvPr>
          <p:cNvSpPr/>
          <p:nvPr userDrawn="1"/>
        </p:nvSpPr>
        <p:spPr>
          <a:xfrm>
            <a:off x="8016240" y="0"/>
            <a:ext cx="2401389"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545EFDD-D97D-44D9-8A6D-0FACEE0964B3}"/>
              </a:ext>
            </a:extLst>
          </p:cNvPr>
          <p:cNvSpPr/>
          <p:nvPr userDrawn="1"/>
        </p:nvSpPr>
        <p:spPr>
          <a:xfrm flipV="1">
            <a:off x="10417629" y="0"/>
            <a:ext cx="177437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B54E59D1-0F68-4FA3-944D-63FCD442DA66}"/>
              </a:ext>
            </a:extLst>
          </p:cNvPr>
          <p:cNvSpPr/>
          <p:nvPr userDrawn="1"/>
        </p:nvSpPr>
        <p:spPr>
          <a:xfrm flipV="1">
            <a:off x="11800114" y="0"/>
            <a:ext cx="39188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Content Placeholder 2">
            <a:extLst>
              <a:ext uri="{FF2B5EF4-FFF2-40B4-BE49-F238E27FC236}">
                <a16:creationId xmlns:a16="http://schemas.microsoft.com/office/drawing/2014/main" id="{620C3808-5997-40A2-83EF-E2136C52EFE1}"/>
              </a:ext>
            </a:extLst>
          </p:cNvPr>
          <p:cNvSpPr>
            <a:spLocks noGrp="1"/>
          </p:cNvSpPr>
          <p:nvPr>
            <p:ph idx="10"/>
          </p:nvPr>
        </p:nvSpPr>
        <p:spPr>
          <a:xfrm>
            <a:off x="838200" y="4529818"/>
            <a:ext cx="5684520" cy="441552"/>
          </a:xfrm>
        </p:spPr>
        <p:txBody>
          <a:bodyPr>
            <a:normAutofit/>
          </a:bodyPr>
          <a:lstStyle>
            <a:lvl1pPr marL="0" indent="0">
              <a:lnSpc>
                <a:spcPct val="100000"/>
              </a:lnSpc>
              <a:buNone/>
              <a:defRPr lang="en-US" sz="1800" b="1" kern="1200" dirty="0">
                <a:solidFill>
                  <a:schemeClr val="accent2"/>
                </a:solidFill>
                <a:latin typeface="+mn-lt"/>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marL="0" lvl="0" indent="0" algn="l" defTabSz="914400" rtl="0" eaLnBrk="1" latinLnBrk="0" hangingPunct="1">
              <a:lnSpc>
                <a:spcPct val="100000"/>
              </a:lnSpc>
              <a:spcBef>
                <a:spcPts val="1000"/>
              </a:spcBef>
              <a:buFont typeface="Arial" panose="020B0604020202020204" pitchFamily="34" charset="0"/>
              <a:buNone/>
            </a:pPr>
            <a:r>
              <a:rPr lang="en-US"/>
              <a:t>Click to edit Master text styles</a:t>
            </a:r>
          </a:p>
        </p:txBody>
      </p:sp>
      <p:sp>
        <p:nvSpPr>
          <p:cNvPr id="8" name="Content Placeholder 2">
            <a:extLst>
              <a:ext uri="{FF2B5EF4-FFF2-40B4-BE49-F238E27FC236}">
                <a16:creationId xmlns:a16="http://schemas.microsoft.com/office/drawing/2014/main" id="{EAD9A34D-2599-4944-8F4B-6953690367EE}"/>
              </a:ext>
            </a:extLst>
          </p:cNvPr>
          <p:cNvSpPr>
            <a:spLocks noGrp="1"/>
          </p:cNvSpPr>
          <p:nvPr>
            <p:ph idx="11"/>
          </p:nvPr>
        </p:nvSpPr>
        <p:spPr>
          <a:xfrm>
            <a:off x="838200" y="3040514"/>
            <a:ext cx="5684520" cy="1106942"/>
          </a:xfrm>
        </p:spPr>
        <p:txBody>
          <a:bodyPr>
            <a:normAutofit/>
          </a:bodyPr>
          <a:lstStyle>
            <a:lvl1pPr marL="285750" indent="-285750">
              <a:lnSpc>
                <a:spcPct val="100000"/>
              </a:lnSpc>
              <a:buFont typeface="Arial" panose="020B0604020202020204" pitchFamily="34" charset="0"/>
              <a:buChar char="•"/>
              <a:defRPr sz="16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0" name="Content Placeholder 2">
            <a:extLst>
              <a:ext uri="{FF2B5EF4-FFF2-40B4-BE49-F238E27FC236}">
                <a16:creationId xmlns:a16="http://schemas.microsoft.com/office/drawing/2014/main" id="{4D123A04-698E-4E6B-BB2C-C4FCA2CFBB9A}"/>
              </a:ext>
            </a:extLst>
          </p:cNvPr>
          <p:cNvSpPr>
            <a:spLocks noGrp="1"/>
          </p:cNvSpPr>
          <p:nvPr>
            <p:ph idx="12"/>
          </p:nvPr>
        </p:nvSpPr>
        <p:spPr>
          <a:xfrm>
            <a:off x="838200" y="4993888"/>
            <a:ext cx="5684520" cy="1106942"/>
          </a:xfrm>
        </p:spPr>
        <p:txBody>
          <a:bodyPr>
            <a:normAutofit/>
          </a:bodyPr>
          <a:lstStyle>
            <a:lvl1pPr marL="285750" indent="-285750">
              <a:lnSpc>
                <a:spcPct val="100000"/>
              </a:lnSpc>
              <a:buFont typeface="Arial" panose="020B0604020202020204" pitchFamily="34" charset="0"/>
              <a:buChar char="•"/>
              <a:defRPr sz="16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4" name="Date Placeholder 4">
            <a:extLst>
              <a:ext uri="{FF2B5EF4-FFF2-40B4-BE49-F238E27FC236}">
                <a16:creationId xmlns:a16="http://schemas.microsoft.com/office/drawing/2014/main" id="{8BC6F0B0-7E88-4658-BED0-B126DDE797A0}"/>
              </a:ext>
            </a:extLst>
          </p:cNvPr>
          <p:cNvSpPr>
            <a:spLocks noGrp="1"/>
          </p:cNvSpPr>
          <p:nvPr>
            <p:ph type="dt" sz="half" idx="13"/>
          </p:nvPr>
        </p:nvSpPr>
        <p:spPr>
          <a:xfrm>
            <a:off x="838200" y="6356350"/>
            <a:ext cx="2743200" cy="365125"/>
          </a:xfrm>
        </p:spPr>
        <p:txBody>
          <a:bodyPr/>
          <a:lstStyle>
            <a:lvl1pPr>
              <a:defRPr sz="900">
                <a:solidFill>
                  <a:schemeClr val="accent4">
                    <a:lumMod val="40000"/>
                    <a:lumOff val="60000"/>
                  </a:schemeClr>
                </a:solidFill>
              </a:defRPr>
            </a:lvl1pPr>
          </a:lstStyle>
          <a:p>
            <a:r>
              <a:rPr lang="en-US" dirty="0"/>
              <a:t>7/29/20XX</a:t>
            </a:r>
          </a:p>
        </p:txBody>
      </p:sp>
      <p:sp>
        <p:nvSpPr>
          <p:cNvPr id="15" name="Footer Placeholder 5">
            <a:extLst>
              <a:ext uri="{FF2B5EF4-FFF2-40B4-BE49-F238E27FC236}">
                <a16:creationId xmlns:a16="http://schemas.microsoft.com/office/drawing/2014/main" id="{1B454B68-B7BD-4197-BF00-63964D76348E}"/>
              </a:ext>
            </a:extLst>
          </p:cNvPr>
          <p:cNvSpPr>
            <a:spLocks noGrp="1"/>
          </p:cNvSpPr>
          <p:nvPr>
            <p:ph type="ftr" sz="quarter" idx="14"/>
          </p:nvPr>
        </p:nvSpPr>
        <p:spPr>
          <a:xfrm>
            <a:off x="4038600" y="6356350"/>
            <a:ext cx="4114800" cy="365125"/>
          </a:xfrm>
        </p:spPr>
        <p:txBody>
          <a:bodyPr/>
          <a:lstStyle>
            <a:lvl1pPr>
              <a:defRPr sz="900">
                <a:solidFill>
                  <a:schemeClr val="accent4">
                    <a:lumMod val="40000"/>
                    <a:lumOff val="60000"/>
                  </a:schemeClr>
                </a:solidFill>
              </a:defRPr>
            </a:lvl1pPr>
          </a:lstStyle>
          <a:p>
            <a:r>
              <a:rPr lang="en-US" dirty="0"/>
              <a:t>Employee orientation</a:t>
            </a:r>
          </a:p>
        </p:txBody>
      </p:sp>
      <p:sp>
        <p:nvSpPr>
          <p:cNvPr id="16" name="Slide Number Placeholder 6">
            <a:extLst>
              <a:ext uri="{FF2B5EF4-FFF2-40B4-BE49-F238E27FC236}">
                <a16:creationId xmlns:a16="http://schemas.microsoft.com/office/drawing/2014/main" id="{BAA42605-D696-484D-B611-62CB3140EAC3}"/>
              </a:ext>
            </a:extLst>
          </p:cNvPr>
          <p:cNvSpPr>
            <a:spLocks noGrp="1"/>
          </p:cNvSpPr>
          <p:nvPr>
            <p:ph type="sldNum" sz="quarter" idx="15"/>
          </p:nvPr>
        </p:nvSpPr>
        <p:spPr>
          <a:xfrm>
            <a:off x="8610600" y="6356350"/>
            <a:ext cx="2743200" cy="365125"/>
          </a:xfrm>
        </p:spPr>
        <p:txBody>
          <a:bodyPr/>
          <a:lstStyle>
            <a:lvl1pPr>
              <a:defRPr sz="900">
                <a:solidFill>
                  <a:schemeClr val="accent5"/>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655682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four content">
    <p:bg>
      <p:bgPr>
        <a:solidFill>
          <a:schemeClr val="accent4"/>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C2A3DF3F-0A0C-4018-A9D5-6DE43170F37E}"/>
              </a:ext>
            </a:extLst>
          </p:cNvPr>
          <p:cNvSpPr>
            <a:spLocks noGrp="1"/>
          </p:cNvSpPr>
          <p:nvPr>
            <p:ph type="title"/>
          </p:nvPr>
        </p:nvSpPr>
        <p:spPr>
          <a:xfrm>
            <a:off x="2024742" y="822325"/>
            <a:ext cx="9329058" cy="1325563"/>
          </a:xfrm>
        </p:spPr>
        <p:txBody>
          <a:bodyPr anchor="b"/>
          <a:lstStyle>
            <a:lvl1pPr>
              <a:defRPr b="1">
                <a:solidFill>
                  <a:schemeClr val="bg1"/>
                </a:solidFill>
              </a:defRPr>
            </a:lvl1pPr>
          </a:lstStyle>
          <a:p>
            <a:r>
              <a:rPr lang="en-US"/>
              <a:t>Click to edit Master title style</a:t>
            </a:r>
          </a:p>
        </p:txBody>
      </p:sp>
      <p:sp>
        <p:nvSpPr>
          <p:cNvPr id="8" name="Content Placeholder 2">
            <a:extLst>
              <a:ext uri="{FF2B5EF4-FFF2-40B4-BE49-F238E27FC236}">
                <a16:creationId xmlns:a16="http://schemas.microsoft.com/office/drawing/2014/main" id="{B2E9ED8E-C27B-434B-BABA-E66DF12C5036}"/>
              </a:ext>
            </a:extLst>
          </p:cNvPr>
          <p:cNvSpPr>
            <a:spLocks noGrp="1"/>
          </p:cNvSpPr>
          <p:nvPr>
            <p:ph idx="1"/>
          </p:nvPr>
        </p:nvSpPr>
        <p:spPr>
          <a:xfrm>
            <a:off x="2024742" y="2595562"/>
            <a:ext cx="4334689" cy="474211"/>
          </a:xfrm>
        </p:spPr>
        <p:txBody>
          <a:bodyPr>
            <a:normAutofit/>
          </a:bodyPr>
          <a:lstStyle>
            <a:lvl1pPr marL="0" indent="0">
              <a:lnSpc>
                <a:spcPct val="100000"/>
              </a:lnSpc>
              <a:buNone/>
              <a:defRPr sz="1800" b="1">
                <a:solidFill>
                  <a:schemeClr val="accent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0" name="Rectangle 9">
            <a:extLst>
              <a:ext uri="{FF2B5EF4-FFF2-40B4-BE49-F238E27FC236}">
                <a16:creationId xmlns:a16="http://schemas.microsoft.com/office/drawing/2014/main" id="{CA9EBAE4-D52F-453F-8270-8B6E097489BF}"/>
              </a:ext>
            </a:extLst>
          </p:cNvPr>
          <p:cNvSpPr/>
          <p:nvPr userDrawn="1"/>
        </p:nvSpPr>
        <p:spPr>
          <a:xfrm>
            <a:off x="0" y="-1"/>
            <a:ext cx="674914" cy="685799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E9FC540D-D53A-486F-96EA-3488254DA8F1}"/>
              </a:ext>
            </a:extLst>
          </p:cNvPr>
          <p:cNvSpPr/>
          <p:nvPr userDrawn="1"/>
        </p:nvSpPr>
        <p:spPr>
          <a:xfrm flipV="1">
            <a:off x="674914" y="0"/>
            <a:ext cx="67491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Content Placeholder 2">
            <a:extLst>
              <a:ext uri="{FF2B5EF4-FFF2-40B4-BE49-F238E27FC236}">
                <a16:creationId xmlns:a16="http://schemas.microsoft.com/office/drawing/2014/main" id="{AA5699F8-E412-4D90-AD9E-5A933F03D673}"/>
              </a:ext>
            </a:extLst>
          </p:cNvPr>
          <p:cNvSpPr>
            <a:spLocks noGrp="1"/>
          </p:cNvSpPr>
          <p:nvPr>
            <p:ph idx="10"/>
          </p:nvPr>
        </p:nvSpPr>
        <p:spPr>
          <a:xfrm>
            <a:off x="7019111" y="2595562"/>
            <a:ext cx="4334689" cy="474211"/>
          </a:xfrm>
        </p:spPr>
        <p:txBody>
          <a:bodyPr>
            <a:normAutofit/>
          </a:bodyPr>
          <a:lstStyle>
            <a:lvl1pPr marL="0" indent="0">
              <a:lnSpc>
                <a:spcPct val="100000"/>
              </a:lnSpc>
              <a:buNone/>
              <a:defRPr sz="1800" b="1">
                <a:solidFill>
                  <a:schemeClr val="accent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5" name="Content Placeholder 2">
            <a:extLst>
              <a:ext uri="{FF2B5EF4-FFF2-40B4-BE49-F238E27FC236}">
                <a16:creationId xmlns:a16="http://schemas.microsoft.com/office/drawing/2014/main" id="{3C6CD4EE-A2DF-4227-8E8E-061E1811B311}"/>
              </a:ext>
            </a:extLst>
          </p:cNvPr>
          <p:cNvSpPr>
            <a:spLocks noGrp="1"/>
          </p:cNvSpPr>
          <p:nvPr>
            <p:ph idx="11"/>
          </p:nvPr>
        </p:nvSpPr>
        <p:spPr>
          <a:xfrm>
            <a:off x="2024742" y="4446132"/>
            <a:ext cx="4334689" cy="474211"/>
          </a:xfrm>
        </p:spPr>
        <p:txBody>
          <a:bodyPr>
            <a:normAutofit/>
          </a:bodyPr>
          <a:lstStyle>
            <a:lvl1pPr marL="0" indent="0">
              <a:lnSpc>
                <a:spcPct val="100000"/>
              </a:lnSpc>
              <a:buNone/>
              <a:defRPr sz="1800" b="1">
                <a:solidFill>
                  <a:schemeClr val="accent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6" name="Content Placeholder 2">
            <a:extLst>
              <a:ext uri="{FF2B5EF4-FFF2-40B4-BE49-F238E27FC236}">
                <a16:creationId xmlns:a16="http://schemas.microsoft.com/office/drawing/2014/main" id="{2BD7E863-25A7-4713-A3A0-9A5F432FE00D}"/>
              </a:ext>
            </a:extLst>
          </p:cNvPr>
          <p:cNvSpPr>
            <a:spLocks noGrp="1"/>
          </p:cNvSpPr>
          <p:nvPr>
            <p:ph idx="12"/>
          </p:nvPr>
        </p:nvSpPr>
        <p:spPr>
          <a:xfrm>
            <a:off x="7019111" y="4446132"/>
            <a:ext cx="4334689" cy="474211"/>
          </a:xfrm>
        </p:spPr>
        <p:txBody>
          <a:bodyPr>
            <a:normAutofit/>
          </a:bodyPr>
          <a:lstStyle>
            <a:lvl1pPr marL="0" indent="0">
              <a:lnSpc>
                <a:spcPct val="100000"/>
              </a:lnSpc>
              <a:buNone/>
              <a:defRPr sz="1800" b="1">
                <a:solidFill>
                  <a:schemeClr val="accent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7" name="Content Placeholder 2">
            <a:extLst>
              <a:ext uri="{FF2B5EF4-FFF2-40B4-BE49-F238E27FC236}">
                <a16:creationId xmlns:a16="http://schemas.microsoft.com/office/drawing/2014/main" id="{13EEC52D-9939-4E0F-B26E-6287735877FF}"/>
              </a:ext>
            </a:extLst>
          </p:cNvPr>
          <p:cNvSpPr>
            <a:spLocks noGrp="1"/>
          </p:cNvSpPr>
          <p:nvPr>
            <p:ph idx="13"/>
          </p:nvPr>
        </p:nvSpPr>
        <p:spPr>
          <a:xfrm>
            <a:off x="2024740" y="3069773"/>
            <a:ext cx="4334689" cy="1219201"/>
          </a:xfrm>
        </p:spPr>
        <p:txBody>
          <a:bodyPr>
            <a:normAutofit/>
          </a:bodyPr>
          <a:lstStyle>
            <a:lvl1pPr marL="285750" indent="-285750">
              <a:lnSpc>
                <a:spcPct val="100000"/>
              </a:lnSpc>
              <a:buFont typeface="Arial" panose="020B0604020202020204" pitchFamily="34" charset="0"/>
              <a:buChar char="•"/>
              <a:defRPr sz="12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8" name="Content Placeholder 2">
            <a:extLst>
              <a:ext uri="{FF2B5EF4-FFF2-40B4-BE49-F238E27FC236}">
                <a16:creationId xmlns:a16="http://schemas.microsoft.com/office/drawing/2014/main" id="{3F6A9263-89CC-446B-AA55-FA0F0180A706}"/>
              </a:ext>
            </a:extLst>
          </p:cNvPr>
          <p:cNvSpPr>
            <a:spLocks noGrp="1"/>
          </p:cNvSpPr>
          <p:nvPr>
            <p:ph idx="14"/>
          </p:nvPr>
        </p:nvSpPr>
        <p:spPr>
          <a:xfrm>
            <a:off x="7019109" y="3069773"/>
            <a:ext cx="4334689" cy="1219201"/>
          </a:xfrm>
        </p:spPr>
        <p:txBody>
          <a:bodyPr>
            <a:normAutofit/>
          </a:bodyPr>
          <a:lstStyle>
            <a:lvl1pPr marL="285750" indent="-285750">
              <a:lnSpc>
                <a:spcPct val="100000"/>
              </a:lnSpc>
              <a:buFont typeface="Arial" panose="020B0604020202020204" pitchFamily="34" charset="0"/>
              <a:buChar char="•"/>
              <a:defRPr sz="12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9" name="Content Placeholder 2">
            <a:extLst>
              <a:ext uri="{FF2B5EF4-FFF2-40B4-BE49-F238E27FC236}">
                <a16:creationId xmlns:a16="http://schemas.microsoft.com/office/drawing/2014/main" id="{73A562DC-F1FD-4766-B507-CC08FBA1EE68}"/>
              </a:ext>
            </a:extLst>
          </p:cNvPr>
          <p:cNvSpPr>
            <a:spLocks noGrp="1"/>
          </p:cNvSpPr>
          <p:nvPr>
            <p:ph idx="15"/>
          </p:nvPr>
        </p:nvSpPr>
        <p:spPr>
          <a:xfrm>
            <a:off x="2024740" y="4920343"/>
            <a:ext cx="4334689" cy="1219201"/>
          </a:xfrm>
        </p:spPr>
        <p:txBody>
          <a:bodyPr>
            <a:normAutofit/>
          </a:bodyPr>
          <a:lstStyle>
            <a:lvl1pPr marL="285750" indent="-285750">
              <a:lnSpc>
                <a:spcPct val="100000"/>
              </a:lnSpc>
              <a:buFont typeface="Arial" panose="020B0604020202020204" pitchFamily="34" charset="0"/>
              <a:buChar char="•"/>
              <a:defRPr sz="12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20" name="Content Placeholder 2">
            <a:extLst>
              <a:ext uri="{FF2B5EF4-FFF2-40B4-BE49-F238E27FC236}">
                <a16:creationId xmlns:a16="http://schemas.microsoft.com/office/drawing/2014/main" id="{B4A99B91-CC4B-4964-B372-94ED4BB9A772}"/>
              </a:ext>
            </a:extLst>
          </p:cNvPr>
          <p:cNvSpPr>
            <a:spLocks noGrp="1"/>
          </p:cNvSpPr>
          <p:nvPr>
            <p:ph idx="16"/>
          </p:nvPr>
        </p:nvSpPr>
        <p:spPr>
          <a:xfrm>
            <a:off x="7019109" y="4920343"/>
            <a:ext cx="4334689" cy="1219201"/>
          </a:xfrm>
        </p:spPr>
        <p:txBody>
          <a:bodyPr>
            <a:normAutofit/>
          </a:bodyPr>
          <a:lstStyle>
            <a:lvl1pPr marL="285750" indent="-285750">
              <a:lnSpc>
                <a:spcPct val="100000"/>
              </a:lnSpc>
              <a:buFont typeface="Arial" panose="020B0604020202020204" pitchFamily="34" charset="0"/>
              <a:buChar char="•"/>
              <a:defRPr sz="12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21" name="Date Placeholder 4">
            <a:extLst>
              <a:ext uri="{FF2B5EF4-FFF2-40B4-BE49-F238E27FC236}">
                <a16:creationId xmlns:a16="http://schemas.microsoft.com/office/drawing/2014/main" id="{5413A312-123E-4C7A-864E-C120568D6037}"/>
              </a:ext>
            </a:extLst>
          </p:cNvPr>
          <p:cNvSpPr>
            <a:spLocks noGrp="1"/>
          </p:cNvSpPr>
          <p:nvPr>
            <p:ph type="dt" sz="half" idx="17"/>
          </p:nvPr>
        </p:nvSpPr>
        <p:spPr>
          <a:xfrm>
            <a:off x="2024740" y="6356350"/>
            <a:ext cx="1556659" cy="365125"/>
          </a:xfrm>
        </p:spPr>
        <p:txBody>
          <a:bodyPr/>
          <a:lstStyle>
            <a:lvl1pPr>
              <a:defRPr sz="900">
                <a:solidFill>
                  <a:schemeClr val="accent4">
                    <a:lumMod val="40000"/>
                    <a:lumOff val="60000"/>
                  </a:schemeClr>
                </a:solidFill>
              </a:defRPr>
            </a:lvl1pPr>
          </a:lstStyle>
          <a:p>
            <a:r>
              <a:rPr lang="en-US" dirty="0"/>
              <a:t>7/29/20XX</a:t>
            </a:r>
          </a:p>
        </p:txBody>
      </p:sp>
      <p:sp>
        <p:nvSpPr>
          <p:cNvPr id="22" name="Footer Placeholder 5">
            <a:extLst>
              <a:ext uri="{FF2B5EF4-FFF2-40B4-BE49-F238E27FC236}">
                <a16:creationId xmlns:a16="http://schemas.microsoft.com/office/drawing/2014/main" id="{F3306EE3-B07E-48BA-A4EE-EAFE9A458C38}"/>
              </a:ext>
            </a:extLst>
          </p:cNvPr>
          <p:cNvSpPr>
            <a:spLocks noGrp="1"/>
          </p:cNvSpPr>
          <p:nvPr>
            <p:ph type="ftr" sz="quarter" idx="18"/>
          </p:nvPr>
        </p:nvSpPr>
        <p:spPr>
          <a:xfrm>
            <a:off x="4038600" y="6356350"/>
            <a:ext cx="5268686" cy="365125"/>
          </a:xfrm>
        </p:spPr>
        <p:txBody>
          <a:bodyPr/>
          <a:lstStyle>
            <a:lvl1pPr>
              <a:defRPr sz="900">
                <a:solidFill>
                  <a:schemeClr val="accent4">
                    <a:lumMod val="40000"/>
                    <a:lumOff val="60000"/>
                  </a:schemeClr>
                </a:solidFill>
              </a:defRPr>
            </a:lvl1pPr>
          </a:lstStyle>
          <a:p>
            <a:r>
              <a:rPr lang="en-US" dirty="0"/>
              <a:t>Employee orientation</a:t>
            </a:r>
          </a:p>
        </p:txBody>
      </p:sp>
      <p:sp>
        <p:nvSpPr>
          <p:cNvPr id="23" name="Slide Number Placeholder 6">
            <a:extLst>
              <a:ext uri="{FF2B5EF4-FFF2-40B4-BE49-F238E27FC236}">
                <a16:creationId xmlns:a16="http://schemas.microsoft.com/office/drawing/2014/main" id="{6A049DF0-5C6A-4542-841D-C03F62304820}"/>
              </a:ext>
            </a:extLst>
          </p:cNvPr>
          <p:cNvSpPr>
            <a:spLocks noGrp="1"/>
          </p:cNvSpPr>
          <p:nvPr>
            <p:ph type="sldNum" sz="quarter" idx="19"/>
          </p:nvPr>
        </p:nvSpPr>
        <p:spPr>
          <a:xfrm>
            <a:off x="9764486" y="6356350"/>
            <a:ext cx="1589314" cy="365125"/>
          </a:xfrm>
        </p:spPr>
        <p:txBody>
          <a:bodyPr/>
          <a:lstStyle>
            <a:lvl1pPr>
              <a:defRPr sz="900">
                <a:solidFill>
                  <a:schemeClr val="accent4">
                    <a:lumMod val="40000"/>
                    <a:lumOff val="60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482153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left content">
    <p:bg>
      <p:bgPr>
        <a:solidFill>
          <a:schemeClr val="accent4"/>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79BF9015-BE24-42C7-B20B-596FE57DE338}"/>
              </a:ext>
            </a:extLst>
          </p:cNvPr>
          <p:cNvSpPr>
            <a:spLocks noGrp="1"/>
          </p:cNvSpPr>
          <p:nvPr>
            <p:ph type="title" hasCustomPrompt="1"/>
          </p:nvPr>
        </p:nvSpPr>
        <p:spPr>
          <a:xfrm>
            <a:off x="1173480" y="3864426"/>
            <a:ext cx="5684520" cy="737734"/>
          </a:xfrm>
        </p:spPr>
        <p:txBody>
          <a:bodyPr anchor="b"/>
          <a:lstStyle>
            <a:lvl1pPr>
              <a:defRPr b="1">
                <a:solidFill>
                  <a:schemeClr val="bg1"/>
                </a:solidFill>
              </a:defRPr>
            </a:lvl1pPr>
          </a:lstStyle>
          <a:p>
            <a:r>
              <a:rPr lang="en-US"/>
              <a:t>Click to edit title</a:t>
            </a:r>
          </a:p>
        </p:txBody>
      </p:sp>
      <p:sp>
        <p:nvSpPr>
          <p:cNvPr id="8" name="Content Placeholder 2">
            <a:extLst>
              <a:ext uri="{FF2B5EF4-FFF2-40B4-BE49-F238E27FC236}">
                <a16:creationId xmlns:a16="http://schemas.microsoft.com/office/drawing/2014/main" id="{37368391-D103-4780-88AC-9746C0359607}"/>
              </a:ext>
            </a:extLst>
          </p:cNvPr>
          <p:cNvSpPr>
            <a:spLocks noGrp="1"/>
          </p:cNvSpPr>
          <p:nvPr>
            <p:ph idx="1"/>
          </p:nvPr>
        </p:nvSpPr>
        <p:spPr>
          <a:xfrm>
            <a:off x="1173480" y="4879291"/>
            <a:ext cx="5684520" cy="1325563"/>
          </a:xfrm>
        </p:spPr>
        <p:txBody>
          <a:bodyPr>
            <a:normAutofit/>
          </a:bodyPr>
          <a:lstStyle>
            <a:lvl1pPr marL="0" indent="0">
              <a:lnSpc>
                <a:spcPct val="100000"/>
              </a:lnSpc>
              <a:buNone/>
              <a:defRPr sz="16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0" name="Rectangle 9">
            <a:extLst>
              <a:ext uri="{FF2B5EF4-FFF2-40B4-BE49-F238E27FC236}">
                <a16:creationId xmlns:a16="http://schemas.microsoft.com/office/drawing/2014/main" id="{AA0B4B24-EFFA-49CE-88D9-B8E2ECE17208}"/>
              </a:ext>
            </a:extLst>
          </p:cNvPr>
          <p:cNvSpPr/>
          <p:nvPr userDrawn="1"/>
        </p:nvSpPr>
        <p:spPr>
          <a:xfrm>
            <a:off x="0" y="0"/>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94AD39F-C2DD-4F6A-8AB9-EA5E0024EB1C}"/>
              </a:ext>
            </a:extLst>
          </p:cNvPr>
          <p:cNvSpPr/>
          <p:nvPr userDrawn="1"/>
        </p:nvSpPr>
        <p:spPr>
          <a:xfrm flipV="1">
            <a:off x="8016240" y="0"/>
            <a:ext cx="417576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Date Placeholder 4">
            <a:extLst>
              <a:ext uri="{FF2B5EF4-FFF2-40B4-BE49-F238E27FC236}">
                <a16:creationId xmlns:a16="http://schemas.microsoft.com/office/drawing/2014/main" id="{38ABA718-1AEF-413D-964E-FA9CA8EDD8A2}"/>
              </a:ext>
            </a:extLst>
          </p:cNvPr>
          <p:cNvSpPr>
            <a:spLocks noGrp="1"/>
          </p:cNvSpPr>
          <p:nvPr>
            <p:ph type="dt" sz="half" idx="10"/>
          </p:nvPr>
        </p:nvSpPr>
        <p:spPr>
          <a:xfrm>
            <a:off x="838200" y="6356350"/>
            <a:ext cx="2743200" cy="365125"/>
          </a:xfrm>
        </p:spPr>
        <p:txBody>
          <a:bodyPr/>
          <a:lstStyle>
            <a:lvl1pPr>
              <a:defRPr sz="900">
                <a:solidFill>
                  <a:schemeClr val="accent4">
                    <a:lumMod val="40000"/>
                    <a:lumOff val="60000"/>
                  </a:schemeClr>
                </a:solidFill>
              </a:defRPr>
            </a:lvl1pPr>
          </a:lstStyle>
          <a:p>
            <a:r>
              <a:rPr lang="en-US" dirty="0"/>
              <a:t>7/29/20XX</a:t>
            </a:r>
          </a:p>
        </p:txBody>
      </p:sp>
      <p:sp>
        <p:nvSpPr>
          <p:cNvPr id="9" name="Rectangle 8">
            <a:extLst>
              <a:ext uri="{FF2B5EF4-FFF2-40B4-BE49-F238E27FC236}">
                <a16:creationId xmlns:a16="http://schemas.microsoft.com/office/drawing/2014/main" id="{0EE83AD3-B30F-42CE-99A0-D50CDB9C951F}"/>
              </a:ext>
            </a:extLst>
          </p:cNvPr>
          <p:cNvSpPr/>
          <p:nvPr userDrawn="1"/>
        </p:nvSpPr>
        <p:spPr>
          <a:xfrm>
            <a:off x="8011886" y="3429000"/>
            <a:ext cx="4180114" cy="3429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ooter Placeholder 5">
            <a:extLst>
              <a:ext uri="{FF2B5EF4-FFF2-40B4-BE49-F238E27FC236}">
                <a16:creationId xmlns:a16="http://schemas.microsoft.com/office/drawing/2014/main" id="{BCCB3A69-6840-43C8-94EB-C3EF41DBCE74}"/>
              </a:ext>
            </a:extLst>
          </p:cNvPr>
          <p:cNvSpPr>
            <a:spLocks noGrp="1"/>
          </p:cNvSpPr>
          <p:nvPr>
            <p:ph type="ftr" sz="quarter" idx="11"/>
          </p:nvPr>
        </p:nvSpPr>
        <p:spPr>
          <a:xfrm>
            <a:off x="4038600" y="6356350"/>
            <a:ext cx="4114800" cy="365125"/>
          </a:xfrm>
        </p:spPr>
        <p:txBody>
          <a:bodyPr/>
          <a:lstStyle>
            <a:lvl1pPr>
              <a:defRPr sz="900">
                <a:solidFill>
                  <a:schemeClr val="accent4">
                    <a:lumMod val="40000"/>
                    <a:lumOff val="60000"/>
                  </a:schemeClr>
                </a:solidFill>
              </a:defRPr>
            </a:lvl1pPr>
          </a:lstStyle>
          <a:p>
            <a:r>
              <a:rPr lang="en-US" dirty="0"/>
              <a:t>Employee orientation</a:t>
            </a:r>
          </a:p>
        </p:txBody>
      </p:sp>
      <p:sp>
        <p:nvSpPr>
          <p:cNvPr id="16" name="Slide Number Placeholder 6">
            <a:extLst>
              <a:ext uri="{FF2B5EF4-FFF2-40B4-BE49-F238E27FC236}">
                <a16:creationId xmlns:a16="http://schemas.microsoft.com/office/drawing/2014/main" id="{B374594B-C272-477C-B1DB-A1E214CEDA46}"/>
              </a:ext>
            </a:extLst>
          </p:cNvPr>
          <p:cNvSpPr>
            <a:spLocks noGrp="1"/>
          </p:cNvSpPr>
          <p:nvPr>
            <p:ph type="sldNum" sz="quarter" idx="12"/>
          </p:nvPr>
        </p:nvSpPr>
        <p:spPr>
          <a:xfrm>
            <a:off x="8610600" y="6356350"/>
            <a:ext cx="2743200" cy="365125"/>
          </a:xfrm>
        </p:spPr>
        <p:txBody>
          <a:bodyPr/>
          <a:lstStyle>
            <a:lvl1pPr>
              <a:defRPr sz="900">
                <a:solidFill>
                  <a:schemeClr val="accent2">
                    <a:lumMod val="50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694643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enter text with top border">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p:nvPr>
        </p:nvSpPr>
        <p:spPr>
          <a:xfrm>
            <a:off x="3253740" y="1957701"/>
            <a:ext cx="5684520" cy="1305562"/>
          </a:xfrm>
        </p:spPr>
        <p:txBody>
          <a:bodyPr anchor="b"/>
          <a:lstStyle>
            <a:lvl1pPr algn="ctr">
              <a:defRPr b="1">
                <a:solidFill>
                  <a:schemeClr val="accent4"/>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F8F5A6A-E29E-401A-801A-8FD9CAABA7A5}"/>
              </a:ext>
            </a:extLst>
          </p:cNvPr>
          <p:cNvSpPr>
            <a:spLocks noGrp="1"/>
          </p:cNvSpPr>
          <p:nvPr>
            <p:ph idx="1"/>
          </p:nvPr>
        </p:nvSpPr>
        <p:spPr>
          <a:xfrm>
            <a:off x="3253740" y="3429000"/>
            <a:ext cx="5684520" cy="2347596"/>
          </a:xfrm>
        </p:spPr>
        <p:txBody>
          <a:bodyPr>
            <a:normAutofit/>
          </a:bodyPr>
          <a:lstStyle>
            <a:lvl1pPr marL="0" indent="0" algn="ctr">
              <a:lnSpc>
                <a:spcPct val="100000"/>
              </a:lnSpc>
              <a:buNone/>
              <a:defRPr sz="1600">
                <a:solidFill>
                  <a:schemeClr val="accent4"/>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4" name="Rectangle 3">
            <a:extLst>
              <a:ext uri="{FF2B5EF4-FFF2-40B4-BE49-F238E27FC236}">
                <a16:creationId xmlns:a16="http://schemas.microsoft.com/office/drawing/2014/main" id="{2B217CA4-9423-45D5-AD1D-2415B600F1DD}"/>
              </a:ext>
            </a:extLst>
          </p:cNvPr>
          <p:cNvSpPr/>
          <p:nvPr userDrawn="1"/>
        </p:nvSpPr>
        <p:spPr>
          <a:xfrm>
            <a:off x="0" y="0"/>
            <a:ext cx="12192000" cy="10814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a:extLst>
              <a:ext uri="{FF2B5EF4-FFF2-40B4-BE49-F238E27FC236}">
                <a16:creationId xmlns:a16="http://schemas.microsoft.com/office/drawing/2014/main" id="{4F525B7F-8292-4AE6-B9B3-F6C0621F1161}"/>
              </a:ext>
            </a:extLst>
          </p:cNvPr>
          <p:cNvSpPr>
            <a:spLocks noGrp="1"/>
          </p:cNvSpPr>
          <p:nvPr>
            <p:ph type="dt" sz="half" idx="10"/>
          </p:nvPr>
        </p:nvSpPr>
        <p:spPr/>
        <p:txBody>
          <a:bodyPr/>
          <a:lstStyle>
            <a:lvl1pPr>
              <a:defRPr sz="900">
                <a:solidFill>
                  <a:schemeClr val="accent5">
                    <a:lumMod val="75000"/>
                  </a:schemeClr>
                </a:solidFill>
              </a:defRPr>
            </a:lvl1pPr>
          </a:lstStyle>
          <a:p>
            <a:r>
              <a:rPr lang="en-US" dirty="0"/>
              <a:t>7/29/20XX</a:t>
            </a:r>
          </a:p>
        </p:txBody>
      </p:sp>
      <p:sp>
        <p:nvSpPr>
          <p:cNvPr id="6" name="Footer Placeholder 5">
            <a:extLst>
              <a:ext uri="{FF2B5EF4-FFF2-40B4-BE49-F238E27FC236}">
                <a16:creationId xmlns:a16="http://schemas.microsoft.com/office/drawing/2014/main" id="{E3E86D52-9DFB-4D69-BF39-2C163B3946ED}"/>
              </a:ext>
            </a:extLst>
          </p:cNvPr>
          <p:cNvSpPr>
            <a:spLocks noGrp="1"/>
          </p:cNvSpPr>
          <p:nvPr>
            <p:ph type="ftr" sz="quarter" idx="11"/>
          </p:nvPr>
        </p:nvSpPr>
        <p:spPr/>
        <p:txBody>
          <a:bodyPr/>
          <a:lstStyle>
            <a:lvl1pPr>
              <a:defRPr sz="900">
                <a:solidFill>
                  <a:schemeClr val="accent5">
                    <a:lumMod val="75000"/>
                  </a:schemeClr>
                </a:solidFill>
              </a:defRPr>
            </a:lvl1pPr>
          </a:lstStyle>
          <a:p>
            <a:r>
              <a:rPr lang="en-US" dirty="0"/>
              <a:t>Employee orientation</a:t>
            </a:r>
          </a:p>
        </p:txBody>
      </p:sp>
      <p:sp>
        <p:nvSpPr>
          <p:cNvPr id="7" name="Slide Number Placeholder 6">
            <a:extLst>
              <a:ext uri="{FF2B5EF4-FFF2-40B4-BE49-F238E27FC236}">
                <a16:creationId xmlns:a16="http://schemas.microsoft.com/office/drawing/2014/main" id="{A0B91A39-D816-4317-AA23-55510F9D35DE}"/>
              </a:ext>
            </a:extLst>
          </p:cNvPr>
          <p:cNvSpPr>
            <a:spLocks noGrp="1"/>
          </p:cNvSpPr>
          <p:nvPr>
            <p:ph type="sldNum" sz="quarter" idx="12"/>
          </p:nvPr>
        </p:nvSpPr>
        <p:spPr/>
        <p:txBody>
          <a:bodyPr/>
          <a:lstStyle>
            <a:lvl1pPr>
              <a:defRPr sz="900">
                <a:solidFill>
                  <a:schemeClr val="accent5">
                    <a:lumMod val="7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981607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Center text">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p:nvPr>
        </p:nvSpPr>
        <p:spPr>
          <a:xfrm>
            <a:off x="3253740" y="1957701"/>
            <a:ext cx="5684520" cy="1305562"/>
          </a:xfrm>
        </p:spPr>
        <p:txBody>
          <a:bodyPr anchor="b"/>
          <a:lstStyle>
            <a:lvl1pPr algn="ctr">
              <a:defRPr b="1">
                <a:solidFill>
                  <a:schemeClr val="accent4"/>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F8F5A6A-E29E-401A-801A-8FD9CAABA7A5}"/>
              </a:ext>
            </a:extLst>
          </p:cNvPr>
          <p:cNvSpPr>
            <a:spLocks noGrp="1"/>
          </p:cNvSpPr>
          <p:nvPr>
            <p:ph idx="1"/>
          </p:nvPr>
        </p:nvSpPr>
        <p:spPr>
          <a:xfrm>
            <a:off x="3253740" y="3429000"/>
            <a:ext cx="5684520" cy="2347596"/>
          </a:xfrm>
        </p:spPr>
        <p:txBody>
          <a:bodyPr>
            <a:normAutofit/>
          </a:bodyPr>
          <a:lstStyle>
            <a:lvl1pPr marL="0" indent="0" algn="ctr">
              <a:lnSpc>
                <a:spcPct val="100000"/>
              </a:lnSpc>
              <a:buNone/>
              <a:defRPr sz="1600">
                <a:solidFill>
                  <a:schemeClr val="accent4"/>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5" name="Rectangle 4">
            <a:extLst>
              <a:ext uri="{FF2B5EF4-FFF2-40B4-BE49-F238E27FC236}">
                <a16:creationId xmlns:a16="http://schemas.microsoft.com/office/drawing/2014/main" id="{D7B514D1-FFF2-4784-BC98-5C209566EB25}"/>
              </a:ext>
            </a:extLst>
          </p:cNvPr>
          <p:cNvSpPr/>
          <p:nvPr userDrawn="1"/>
        </p:nvSpPr>
        <p:spPr>
          <a:xfrm>
            <a:off x="0" y="0"/>
            <a:ext cx="1915886"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9F775047-FCCD-48A9-AE4B-E4619B3FA069}"/>
              </a:ext>
            </a:extLst>
          </p:cNvPr>
          <p:cNvSpPr/>
          <p:nvPr userDrawn="1"/>
        </p:nvSpPr>
        <p:spPr>
          <a:xfrm>
            <a:off x="10276114" y="0"/>
            <a:ext cx="1915886"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Date Placeholder 4">
            <a:extLst>
              <a:ext uri="{FF2B5EF4-FFF2-40B4-BE49-F238E27FC236}">
                <a16:creationId xmlns:a16="http://schemas.microsoft.com/office/drawing/2014/main" id="{E57E5351-59BE-4BC8-83D8-BABF23172D89}"/>
              </a:ext>
            </a:extLst>
          </p:cNvPr>
          <p:cNvSpPr>
            <a:spLocks noGrp="1"/>
          </p:cNvSpPr>
          <p:nvPr>
            <p:ph type="dt" sz="half" idx="10"/>
          </p:nvPr>
        </p:nvSpPr>
        <p:spPr>
          <a:xfrm>
            <a:off x="838200" y="6356350"/>
            <a:ext cx="2743200" cy="365125"/>
          </a:xfrm>
        </p:spPr>
        <p:txBody>
          <a:bodyPr/>
          <a:lstStyle>
            <a:lvl1pPr>
              <a:defRPr sz="900">
                <a:solidFill>
                  <a:schemeClr val="accent5"/>
                </a:solidFill>
              </a:defRPr>
            </a:lvl1pPr>
          </a:lstStyle>
          <a:p>
            <a:r>
              <a:rPr lang="en-US" dirty="0"/>
              <a:t>7/29/20XX</a:t>
            </a:r>
          </a:p>
        </p:txBody>
      </p:sp>
      <p:sp>
        <p:nvSpPr>
          <p:cNvPr id="9" name="Footer Placeholder 5">
            <a:extLst>
              <a:ext uri="{FF2B5EF4-FFF2-40B4-BE49-F238E27FC236}">
                <a16:creationId xmlns:a16="http://schemas.microsoft.com/office/drawing/2014/main" id="{7F2C600D-D61A-47D7-88A2-66D269DCB3A3}"/>
              </a:ext>
            </a:extLst>
          </p:cNvPr>
          <p:cNvSpPr>
            <a:spLocks noGrp="1"/>
          </p:cNvSpPr>
          <p:nvPr>
            <p:ph type="ftr" sz="quarter" idx="11"/>
          </p:nvPr>
        </p:nvSpPr>
        <p:spPr>
          <a:xfrm>
            <a:off x="4038600" y="6356350"/>
            <a:ext cx="4114800" cy="365125"/>
          </a:xfrm>
        </p:spPr>
        <p:txBody>
          <a:bodyPr/>
          <a:lstStyle>
            <a:lvl1pPr>
              <a:defRPr sz="900">
                <a:solidFill>
                  <a:schemeClr val="accent5">
                    <a:lumMod val="75000"/>
                  </a:schemeClr>
                </a:solidFill>
              </a:defRPr>
            </a:lvl1pPr>
          </a:lstStyle>
          <a:p>
            <a:r>
              <a:rPr lang="en-US" dirty="0"/>
              <a:t>Employee orientation</a:t>
            </a:r>
          </a:p>
        </p:txBody>
      </p:sp>
      <p:sp>
        <p:nvSpPr>
          <p:cNvPr id="10" name="Slide Number Placeholder 6">
            <a:extLst>
              <a:ext uri="{FF2B5EF4-FFF2-40B4-BE49-F238E27FC236}">
                <a16:creationId xmlns:a16="http://schemas.microsoft.com/office/drawing/2014/main" id="{E257B2EA-F7F2-4B84-A989-76BF9D0F8636}"/>
              </a:ext>
            </a:extLst>
          </p:cNvPr>
          <p:cNvSpPr>
            <a:spLocks noGrp="1"/>
          </p:cNvSpPr>
          <p:nvPr>
            <p:ph type="sldNum" sz="quarter" idx="12"/>
          </p:nvPr>
        </p:nvSpPr>
        <p:spPr>
          <a:xfrm>
            <a:off x="8610600" y="6356350"/>
            <a:ext cx="2743200" cy="365125"/>
          </a:xfrm>
        </p:spPr>
        <p:txBody>
          <a:bodyPr/>
          <a:lstStyle>
            <a:lvl1pPr>
              <a:defRPr sz="900">
                <a:solidFill>
                  <a:schemeClr val="accent5"/>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4255526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ur content">
    <p:bg>
      <p:bgPr>
        <a:solidFill>
          <a:schemeClr val="accent5"/>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90D749F-1509-46B1-B8ED-3506AC084799}"/>
              </a:ext>
            </a:extLst>
          </p:cNvPr>
          <p:cNvSpPr/>
          <p:nvPr userDrawn="1"/>
        </p:nvSpPr>
        <p:spPr>
          <a:xfrm>
            <a:off x="0" y="0"/>
            <a:ext cx="12192000" cy="19814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FC626A5-4FF6-42BD-858A-AE4B2C23A6BC}"/>
              </a:ext>
            </a:extLst>
          </p:cNvPr>
          <p:cNvSpPr>
            <a:spLocks noGrp="1"/>
          </p:cNvSpPr>
          <p:nvPr>
            <p:ph type="title"/>
          </p:nvPr>
        </p:nvSpPr>
        <p:spPr/>
        <p:txBody>
          <a:bodyPr/>
          <a:lstStyle>
            <a:lvl1pPr algn="ctr">
              <a:defRPr b="1">
                <a:solidFill>
                  <a:schemeClr val="bg1"/>
                </a:solidFill>
              </a:defRPr>
            </a:lvl1pPr>
          </a:lstStyle>
          <a:p>
            <a:r>
              <a:rPr lang="en-US"/>
              <a:t>Click to edit Master title style</a:t>
            </a:r>
            <a:endParaRPr lang="en-ZA"/>
          </a:p>
        </p:txBody>
      </p:sp>
      <p:sp>
        <p:nvSpPr>
          <p:cNvPr id="9" name="Text Placeholder 8">
            <a:extLst>
              <a:ext uri="{FF2B5EF4-FFF2-40B4-BE49-F238E27FC236}">
                <a16:creationId xmlns:a16="http://schemas.microsoft.com/office/drawing/2014/main" id="{07F18567-9326-411F-BA8D-561D58C7DD91}"/>
              </a:ext>
            </a:extLst>
          </p:cNvPr>
          <p:cNvSpPr>
            <a:spLocks noGrp="1"/>
          </p:cNvSpPr>
          <p:nvPr>
            <p:ph type="body" sz="quarter" idx="33" hasCustomPrompt="1"/>
          </p:nvPr>
        </p:nvSpPr>
        <p:spPr>
          <a:xfrm>
            <a:off x="775607" y="4553832"/>
            <a:ext cx="2105186" cy="678667"/>
          </a:xfrm>
        </p:spPr>
        <p:txBody>
          <a:bodyPr/>
          <a:lstStyle>
            <a:lvl1pPr marL="0" indent="0" algn="ctr">
              <a:buFont typeface="Arial" panose="020B0604020202020204" pitchFamily="34" charset="0"/>
              <a:buNone/>
              <a:defRPr sz="1800">
                <a:solidFill>
                  <a:schemeClr val="accent4"/>
                </a:solidFill>
                <a:latin typeface="+mj-lt"/>
              </a:defRPr>
            </a:lvl1pPr>
          </a:lstStyle>
          <a:p>
            <a:pPr lvl="0"/>
            <a:r>
              <a:rPr lang="en-US"/>
              <a:t>Bullet 1</a:t>
            </a:r>
            <a:endParaRPr lang="en-ZA"/>
          </a:p>
        </p:txBody>
      </p:sp>
      <p:sp>
        <p:nvSpPr>
          <p:cNvPr id="11" name="Text Placeholder 8">
            <a:extLst>
              <a:ext uri="{FF2B5EF4-FFF2-40B4-BE49-F238E27FC236}">
                <a16:creationId xmlns:a16="http://schemas.microsoft.com/office/drawing/2014/main" id="{97E7DC10-1618-471B-9441-C640C7FEDD37}"/>
              </a:ext>
            </a:extLst>
          </p:cNvPr>
          <p:cNvSpPr>
            <a:spLocks noGrp="1"/>
          </p:cNvSpPr>
          <p:nvPr>
            <p:ph type="body" sz="quarter" idx="35" hasCustomPrompt="1"/>
          </p:nvPr>
        </p:nvSpPr>
        <p:spPr>
          <a:xfrm>
            <a:off x="3620807" y="4553832"/>
            <a:ext cx="2105186" cy="678667"/>
          </a:xfrm>
        </p:spPr>
        <p:txBody>
          <a:bodyPr/>
          <a:lstStyle>
            <a:lvl1pPr marL="0" indent="0" algn="ctr">
              <a:buFont typeface="Arial" panose="020B0604020202020204" pitchFamily="34" charset="0"/>
              <a:buNone/>
              <a:defRPr sz="1800">
                <a:solidFill>
                  <a:schemeClr val="accent4"/>
                </a:solidFill>
                <a:latin typeface="+mj-lt"/>
              </a:defRPr>
            </a:lvl1pPr>
          </a:lstStyle>
          <a:p>
            <a:pPr lvl="0"/>
            <a:r>
              <a:rPr lang="en-US"/>
              <a:t>Bullet 2</a:t>
            </a:r>
            <a:endParaRPr lang="en-ZA"/>
          </a:p>
        </p:txBody>
      </p:sp>
      <p:sp>
        <p:nvSpPr>
          <p:cNvPr id="13" name="Text Placeholder 8">
            <a:extLst>
              <a:ext uri="{FF2B5EF4-FFF2-40B4-BE49-F238E27FC236}">
                <a16:creationId xmlns:a16="http://schemas.microsoft.com/office/drawing/2014/main" id="{FDB26B40-5901-4EF0-BCF0-55677E28B176}"/>
              </a:ext>
            </a:extLst>
          </p:cNvPr>
          <p:cNvSpPr>
            <a:spLocks noGrp="1"/>
          </p:cNvSpPr>
          <p:nvPr>
            <p:ph type="body" sz="quarter" idx="37" hasCustomPrompt="1"/>
          </p:nvPr>
        </p:nvSpPr>
        <p:spPr>
          <a:xfrm>
            <a:off x="6466007" y="4553832"/>
            <a:ext cx="2105186" cy="678667"/>
          </a:xfrm>
        </p:spPr>
        <p:txBody>
          <a:bodyPr/>
          <a:lstStyle>
            <a:lvl1pPr marL="0" indent="0" algn="ctr">
              <a:buFont typeface="Arial" panose="020B0604020202020204" pitchFamily="34" charset="0"/>
              <a:buNone/>
              <a:defRPr sz="1800">
                <a:solidFill>
                  <a:schemeClr val="accent4"/>
                </a:solidFill>
                <a:latin typeface="+mj-lt"/>
              </a:defRPr>
            </a:lvl1pPr>
          </a:lstStyle>
          <a:p>
            <a:pPr lvl="0"/>
            <a:r>
              <a:rPr lang="en-US"/>
              <a:t>Bullet 3</a:t>
            </a:r>
            <a:endParaRPr lang="en-ZA"/>
          </a:p>
        </p:txBody>
      </p:sp>
      <p:sp>
        <p:nvSpPr>
          <p:cNvPr id="15" name="Text Placeholder 8">
            <a:extLst>
              <a:ext uri="{FF2B5EF4-FFF2-40B4-BE49-F238E27FC236}">
                <a16:creationId xmlns:a16="http://schemas.microsoft.com/office/drawing/2014/main" id="{9CB783F5-ED01-464E-9185-F05CFA0E84C4}"/>
              </a:ext>
            </a:extLst>
          </p:cNvPr>
          <p:cNvSpPr>
            <a:spLocks noGrp="1"/>
          </p:cNvSpPr>
          <p:nvPr>
            <p:ph type="body" sz="quarter" idx="45" hasCustomPrompt="1"/>
          </p:nvPr>
        </p:nvSpPr>
        <p:spPr>
          <a:xfrm>
            <a:off x="9311207" y="4553832"/>
            <a:ext cx="2105186" cy="678667"/>
          </a:xfrm>
        </p:spPr>
        <p:txBody>
          <a:bodyPr/>
          <a:lstStyle>
            <a:lvl1pPr marL="0" indent="0" algn="ctr">
              <a:buFont typeface="Arial" panose="020B0604020202020204" pitchFamily="34" charset="0"/>
              <a:buNone/>
              <a:defRPr sz="1800">
                <a:solidFill>
                  <a:schemeClr val="accent4"/>
                </a:solidFill>
                <a:latin typeface="+mj-lt"/>
              </a:defRPr>
            </a:lvl1pPr>
          </a:lstStyle>
          <a:p>
            <a:pPr lvl="0"/>
            <a:r>
              <a:rPr lang="en-US"/>
              <a:t>Bullet 4</a:t>
            </a:r>
            <a:endParaRPr lang="en-ZA"/>
          </a:p>
        </p:txBody>
      </p:sp>
      <p:sp>
        <p:nvSpPr>
          <p:cNvPr id="21" name="Online Image Placeholder 20">
            <a:extLst>
              <a:ext uri="{FF2B5EF4-FFF2-40B4-BE49-F238E27FC236}">
                <a16:creationId xmlns:a16="http://schemas.microsoft.com/office/drawing/2014/main" id="{D25CFAE9-00ED-42E0-BC9A-37BA858979B3}"/>
              </a:ext>
            </a:extLst>
          </p:cNvPr>
          <p:cNvSpPr>
            <a:spLocks noGrp="1"/>
          </p:cNvSpPr>
          <p:nvPr>
            <p:ph type="clipArt" sz="quarter" idx="48"/>
          </p:nvPr>
        </p:nvSpPr>
        <p:spPr>
          <a:xfrm>
            <a:off x="1090200" y="3080256"/>
            <a:ext cx="1476375" cy="1474788"/>
          </a:xfrm>
        </p:spPr>
        <p:txBody>
          <a:bodyPr>
            <a:normAutofit/>
          </a:bodyPr>
          <a:lstStyle>
            <a:lvl1pPr>
              <a:defRPr sz="1600"/>
            </a:lvl1pPr>
          </a:lstStyle>
          <a:p>
            <a:r>
              <a:rPr lang="en-US"/>
              <a:t>Click icon to add online image</a:t>
            </a:r>
            <a:endParaRPr lang="en-US" dirty="0"/>
          </a:p>
        </p:txBody>
      </p:sp>
      <p:sp>
        <p:nvSpPr>
          <p:cNvPr id="22" name="Online Image Placeholder 20">
            <a:extLst>
              <a:ext uri="{FF2B5EF4-FFF2-40B4-BE49-F238E27FC236}">
                <a16:creationId xmlns:a16="http://schemas.microsoft.com/office/drawing/2014/main" id="{280D5B0E-3D2E-4146-9670-B596E8EBD129}"/>
              </a:ext>
            </a:extLst>
          </p:cNvPr>
          <p:cNvSpPr>
            <a:spLocks noGrp="1"/>
          </p:cNvSpPr>
          <p:nvPr>
            <p:ph type="clipArt" sz="quarter" idx="49"/>
          </p:nvPr>
        </p:nvSpPr>
        <p:spPr>
          <a:xfrm>
            <a:off x="3935025" y="3080256"/>
            <a:ext cx="1476375" cy="1474788"/>
          </a:xfrm>
        </p:spPr>
        <p:txBody>
          <a:bodyPr>
            <a:normAutofit/>
          </a:bodyPr>
          <a:lstStyle>
            <a:lvl1pPr>
              <a:defRPr sz="1600"/>
            </a:lvl1pPr>
          </a:lstStyle>
          <a:p>
            <a:r>
              <a:rPr lang="en-US"/>
              <a:t>Click icon to add online image</a:t>
            </a:r>
            <a:endParaRPr lang="en-US" dirty="0"/>
          </a:p>
        </p:txBody>
      </p:sp>
      <p:sp>
        <p:nvSpPr>
          <p:cNvPr id="23" name="Online Image Placeholder 20">
            <a:extLst>
              <a:ext uri="{FF2B5EF4-FFF2-40B4-BE49-F238E27FC236}">
                <a16:creationId xmlns:a16="http://schemas.microsoft.com/office/drawing/2014/main" id="{03D89936-E0D7-4618-9E72-EC1467568C21}"/>
              </a:ext>
            </a:extLst>
          </p:cNvPr>
          <p:cNvSpPr>
            <a:spLocks noGrp="1"/>
          </p:cNvSpPr>
          <p:nvPr>
            <p:ph type="clipArt" sz="quarter" idx="50"/>
          </p:nvPr>
        </p:nvSpPr>
        <p:spPr>
          <a:xfrm>
            <a:off x="6779850" y="3079044"/>
            <a:ext cx="1476375" cy="1474788"/>
          </a:xfrm>
        </p:spPr>
        <p:txBody>
          <a:bodyPr>
            <a:normAutofit/>
          </a:bodyPr>
          <a:lstStyle>
            <a:lvl1pPr>
              <a:defRPr sz="1600"/>
            </a:lvl1pPr>
          </a:lstStyle>
          <a:p>
            <a:r>
              <a:rPr lang="en-US"/>
              <a:t>Click icon to add online image</a:t>
            </a:r>
            <a:endParaRPr lang="en-US" dirty="0"/>
          </a:p>
        </p:txBody>
      </p:sp>
      <p:sp>
        <p:nvSpPr>
          <p:cNvPr id="24" name="Online Image Placeholder 20">
            <a:extLst>
              <a:ext uri="{FF2B5EF4-FFF2-40B4-BE49-F238E27FC236}">
                <a16:creationId xmlns:a16="http://schemas.microsoft.com/office/drawing/2014/main" id="{08A2E99E-9F83-4666-BD35-056C88AEBFB1}"/>
              </a:ext>
            </a:extLst>
          </p:cNvPr>
          <p:cNvSpPr>
            <a:spLocks noGrp="1"/>
          </p:cNvSpPr>
          <p:nvPr>
            <p:ph type="clipArt" sz="quarter" idx="51"/>
          </p:nvPr>
        </p:nvSpPr>
        <p:spPr>
          <a:xfrm>
            <a:off x="9625612" y="3079044"/>
            <a:ext cx="1476375" cy="1474788"/>
          </a:xfrm>
        </p:spPr>
        <p:txBody>
          <a:bodyPr>
            <a:normAutofit/>
          </a:bodyPr>
          <a:lstStyle>
            <a:lvl1pPr>
              <a:defRPr sz="1600"/>
            </a:lvl1pPr>
          </a:lstStyle>
          <a:p>
            <a:r>
              <a:rPr lang="en-US"/>
              <a:t>Click icon to add online image</a:t>
            </a:r>
            <a:endParaRPr lang="en-US" dirty="0"/>
          </a:p>
        </p:txBody>
      </p:sp>
      <p:sp>
        <p:nvSpPr>
          <p:cNvPr id="25" name="Date Placeholder 4">
            <a:extLst>
              <a:ext uri="{FF2B5EF4-FFF2-40B4-BE49-F238E27FC236}">
                <a16:creationId xmlns:a16="http://schemas.microsoft.com/office/drawing/2014/main" id="{8B2D064B-EC57-4EA9-96ED-918E61BFD5F4}"/>
              </a:ext>
            </a:extLst>
          </p:cNvPr>
          <p:cNvSpPr>
            <a:spLocks noGrp="1"/>
          </p:cNvSpPr>
          <p:nvPr>
            <p:ph type="dt" sz="half" idx="10"/>
          </p:nvPr>
        </p:nvSpPr>
        <p:spPr>
          <a:xfrm>
            <a:off x="838200" y="6356350"/>
            <a:ext cx="2743200" cy="365125"/>
          </a:xfrm>
        </p:spPr>
        <p:txBody>
          <a:bodyPr/>
          <a:lstStyle>
            <a:lvl1pPr>
              <a:defRPr sz="900">
                <a:solidFill>
                  <a:schemeClr val="accent5">
                    <a:lumMod val="75000"/>
                  </a:schemeClr>
                </a:solidFill>
              </a:defRPr>
            </a:lvl1pPr>
          </a:lstStyle>
          <a:p>
            <a:r>
              <a:rPr lang="en-US" dirty="0"/>
              <a:t>7/29/20XX</a:t>
            </a:r>
          </a:p>
        </p:txBody>
      </p:sp>
      <p:sp>
        <p:nvSpPr>
          <p:cNvPr id="26" name="Footer Placeholder 5">
            <a:extLst>
              <a:ext uri="{FF2B5EF4-FFF2-40B4-BE49-F238E27FC236}">
                <a16:creationId xmlns:a16="http://schemas.microsoft.com/office/drawing/2014/main" id="{B2A70FF9-0C32-4443-A788-56E40DD780D1}"/>
              </a:ext>
            </a:extLst>
          </p:cNvPr>
          <p:cNvSpPr>
            <a:spLocks noGrp="1"/>
          </p:cNvSpPr>
          <p:nvPr>
            <p:ph type="ftr" sz="quarter" idx="11"/>
          </p:nvPr>
        </p:nvSpPr>
        <p:spPr>
          <a:xfrm>
            <a:off x="4038600" y="6356350"/>
            <a:ext cx="4114800" cy="365125"/>
          </a:xfrm>
        </p:spPr>
        <p:txBody>
          <a:bodyPr/>
          <a:lstStyle>
            <a:lvl1pPr>
              <a:defRPr sz="900">
                <a:solidFill>
                  <a:schemeClr val="accent5">
                    <a:lumMod val="75000"/>
                  </a:schemeClr>
                </a:solidFill>
              </a:defRPr>
            </a:lvl1pPr>
          </a:lstStyle>
          <a:p>
            <a:r>
              <a:rPr lang="en-US" dirty="0"/>
              <a:t>Employee orientation</a:t>
            </a:r>
          </a:p>
        </p:txBody>
      </p:sp>
      <p:sp>
        <p:nvSpPr>
          <p:cNvPr id="27" name="Slide Number Placeholder 6">
            <a:extLst>
              <a:ext uri="{FF2B5EF4-FFF2-40B4-BE49-F238E27FC236}">
                <a16:creationId xmlns:a16="http://schemas.microsoft.com/office/drawing/2014/main" id="{D51176E4-E898-4497-ACF7-72CFF75FED25}"/>
              </a:ext>
            </a:extLst>
          </p:cNvPr>
          <p:cNvSpPr>
            <a:spLocks noGrp="1"/>
          </p:cNvSpPr>
          <p:nvPr>
            <p:ph type="sldNum" sz="quarter" idx="12"/>
          </p:nvPr>
        </p:nvSpPr>
        <p:spPr>
          <a:xfrm>
            <a:off x="8610600" y="6356350"/>
            <a:ext cx="2743200" cy="365125"/>
          </a:xfrm>
        </p:spPr>
        <p:txBody>
          <a:bodyPr/>
          <a:lstStyle>
            <a:lvl1pPr>
              <a:defRPr sz="900">
                <a:solidFill>
                  <a:schemeClr val="accent5">
                    <a:lumMod val="7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715236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content, and four images">
    <p:bg>
      <p:bgPr>
        <a:solidFill>
          <a:schemeClr val="accent4"/>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BCCBC51-CB80-441C-9628-70A3BFA8C31A}"/>
              </a:ext>
            </a:extLst>
          </p:cNvPr>
          <p:cNvSpPr/>
          <p:nvPr userDrawn="1"/>
        </p:nvSpPr>
        <p:spPr>
          <a:xfrm>
            <a:off x="0" y="3429000"/>
            <a:ext cx="48768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E90D749F-1509-46B1-B8ED-3506AC084799}"/>
              </a:ext>
            </a:extLst>
          </p:cNvPr>
          <p:cNvSpPr/>
          <p:nvPr userDrawn="1"/>
        </p:nvSpPr>
        <p:spPr>
          <a:xfrm>
            <a:off x="0" y="1"/>
            <a:ext cx="48768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FC626A5-4FF6-42BD-858A-AE4B2C23A6BC}"/>
              </a:ext>
            </a:extLst>
          </p:cNvPr>
          <p:cNvSpPr>
            <a:spLocks noGrp="1"/>
          </p:cNvSpPr>
          <p:nvPr>
            <p:ph type="title"/>
          </p:nvPr>
        </p:nvSpPr>
        <p:spPr>
          <a:xfrm>
            <a:off x="838200" y="365125"/>
            <a:ext cx="3200400" cy="2621139"/>
          </a:xfrm>
        </p:spPr>
        <p:txBody>
          <a:bodyPr anchor="b"/>
          <a:lstStyle>
            <a:lvl1pPr algn="l">
              <a:defRPr b="1">
                <a:solidFill>
                  <a:schemeClr val="accent4"/>
                </a:solidFill>
              </a:defRPr>
            </a:lvl1pPr>
          </a:lstStyle>
          <a:p>
            <a:r>
              <a:rPr lang="en-US"/>
              <a:t>Click to edit Master title style</a:t>
            </a:r>
            <a:endParaRPr lang="en-ZA"/>
          </a:p>
        </p:txBody>
      </p:sp>
      <p:sp>
        <p:nvSpPr>
          <p:cNvPr id="9" name="Text Placeholder 8">
            <a:extLst>
              <a:ext uri="{FF2B5EF4-FFF2-40B4-BE49-F238E27FC236}">
                <a16:creationId xmlns:a16="http://schemas.microsoft.com/office/drawing/2014/main" id="{07F18567-9326-411F-BA8D-561D58C7DD91}"/>
              </a:ext>
            </a:extLst>
          </p:cNvPr>
          <p:cNvSpPr>
            <a:spLocks noGrp="1"/>
          </p:cNvSpPr>
          <p:nvPr>
            <p:ph type="body" sz="quarter" idx="33" hasCustomPrompt="1"/>
          </p:nvPr>
        </p:nvSpPr>
        <p:spPr>
          <a:xfrm>
            <a:off x="6073368" y="2131457"/>
            <a:ext cx="2105186" cy="365126"/>
          </a:xfrm>
        </p:spPr>
        <p:txBody>
          <a:bodyPr/>
          <a:lstStyle>
            <a:lvl1pPr marL="0" indent="0" algn="ctr">
              <a:buFont typeface="Arial" panose="020B0604020202020204" pitchFamily="34" charset="0"/>
              <a:buNone/>
              <a:defRPr sz="1800" b="1">
                <a:solidFill>
                  <a:schemeClr val="accent2"/>
                </a:solidFill>
                <a:latin typeface="+mj-lt"/>
              </a:defRPr>
            </a:lvl1pPr>
          </a:lstStyle>
          <a:p>
            <a:pPr lvl="0"/>
            <a:r>
              <a:rPr lang="en-US"/>
              <a:t>Bullet 1</a:t>
            </a:r>
            <a:endParaRPr lang="en-ZA"/>
          </a:p>
        </p:txBody>
      </p:sp>
      <p:sp>
        <p:nvSpPr>
          <p:cNvPr id="11" name="Text Placeholder 8">
            <a:extLst>
              <a:ext uri="{FF2B5EF4-FFF2-40B4-BE49-F238E27FC236}">
                <a16:creationId xmlns:a16="http://schemas.microsoft.com/office/drawing/2014/main" id="{97E7DC10-1618-471B-9441-C640C7FEDD37}"/>
              </a:ext>
            </a:extLst>
          </p:cNvPr>
          <p:cNvSpPr>
            <a:spLocks noGrp="1"/>
          </p:cNvSpPr>
          <p:nvPr>
            <p:ph type="body" sz="quarter" idx="35" hasCustomPrompt="1"/>
          </p:nvPr>
        </p:nvSpPr>
        <p:spPr>
          <a:xfrm>
            <a:off x="8924518" y="2131457"/>
            <a:ext cx="2105186" cy="365126"/>
          </a:xfrm>
        </p:spPr>
        <p:txBody>
          <a:bodyPr/>
          <a:lstStyle>
            <a:lvl1pPr marL="0" indent="0" algn="ctr">
              <a:buFont typeface="Arial" panose="020B0604020202020204" pitchFamily="34" charset="0"/>
              <a:buNone/>
              <a:defRPr sz="1800" b="1">
                <a:solidFill>
                  <a:schemeClr val="accent2"/>
                </a:solidFill>
                <a:latin typeface="+mj-lt"/>
              </a:defRPr>
            </a:lvl1pPr>
          </a:lstStyle>
          <a:p>
            <a:pPr lvl="0"/>
            <a:r>
              <a:rPr lang="en-US"/>
              <a:t>Bullet 2</a:t>
            </a:r>
            <a:endParaRPr lang="en-ZA"/>
          </a:p>
        </p:txBody>
      </p:sp>
      <p:sp>
        <p:nvSpPr>
          <p:cNvPr id="13" name="Text Placeholder 8">
            <a:extLst>
              <a:ext uri="{FF2B5EF4-FFF2-40B4-BE49-F238E27FC236}">
                <a16:creationId xmlns:a16="http://schemas.microsoft.com/office/drawing/2014/main" id="{FDB26B40-5901-4EF0-BCF0-55677E28B176}"/>
              </a:ext>
            </a:extLst>
          </p:cNvPr>
          <p:cNvSpPr>
            <a:spLocks noGrp="1"/>
          </p:cNvSpPr>
          <p:nvPr>
            <p:ph type="body" sz="quarter" idx="37" hasCustomPrompt="1"/>
          </p:nvPr>
        </p:nvSpPr>
        <p:spPr>
          <a:xfrm>
            <a:off x="6074118" y="4874657"/>
            <a:ext cx="2105186" cy="365126"/>
          </a:xfrm>
        </p:spPr>
        <p:txBody>
          <a:bodyPr/>
          <a:lstStyle>
            <a:lvl1pPr marL="0" indent="0" algn="ctr">
              <a:buFont typeface="Arial" panose="020B0604020202020204" pitchFamily="34" charset="0"/>
              <a:buNone/>
              <a:defRPr sz="1800" b="1">
                <a:solidFill>
                  <a:schemeClr val="accent2"/>
                </a:solidFill>
                <a:latin typeface="+mj-lt"/>
              </a:defRPr>
            </a:lvl1pPr>
          </a:lstStyle>
          <a:p>
            <a:pPr lvl="0"/>
            <a:r>
              <a:rPr lang="en-US"/>
              <a:t>Bullet 3</a:t>
            </a:r>
            <a:endParaRPr lang="en-ZA"/>
          </a:p>
        </p:txBody>
      </p:sp>
      <p:sp>
        <p:nvSpPr>
          <p:cNvPr id="15" name="Text Placeholder 8">
            <a:extLst>
              <a:ext uri="{FF2B5EF4-FFF2-40B4-BE49-F238E27FC236}">
                <a16:creationId xmlns:a16="http://schemas.microsoft.com/office/drawing/2014/main" id="{9CB783F5-ED01-464E-9185-F05CFA0E84C4}"/>
              </a:ext>
            </a:extLst>
          </p:cNvPr>
          <p:cNvSpPr>
            <a:spLocks noGrp="1"/>
          </p:cNvSpPr>
          <p:nvPr>
            <p:ph type="body" sz="quarter" idx="45" hasCustomPrompt="1"/>
          </p:nvPr>
        </p:nvSpPr>
        <p:spPr>
          <a:xfrm>
            <a:off x="8919318" y="4874657"/>
            <a:ext cx="2105186" cy="365126"/>
          </a:xfrm>
        </p:spPr>
        <p:txBody>
          <a:bodyPr/>
          <a:lstStyle>
            <a:lvl1pPr marL="0" indent="0" algn="ctr">
              <a:buFont typeface="Arial" panose="020B0604020202020204" pitchFamily="34" charset="0"/>
              <a:buNone/>
              <a:defRPr sz="1800" b="1">
                <a:solidFill>
                  <a:schemeClr val="accent2"/>
                </a:solidFill>
                <a:latin typeface="+mj-lt"/>
              </a:defRPr>
            </a:lvl1pPr>
          </a:lstStyle>
          <a:p>
            <a:pPr lvl="0"/>
            <a:r>
              <a:rPr lang="en-US"/>
              <a:t>Bullet 4</a:t>
            </a:r>
            <a:endParaRPr lang="en-ZA"/>
          </a:p>
        </p:txBody>
      </p:sp>
      <p:sp>
        <p:nvSpPr>
          <p:cNvPr id="21" name="Online Image Placeholder 20">
            <a:extLst>
              <a:ext uri="{FF2B5EF4-FFF2-40B4-BE49-F238E27FC236}">
                <a16:creationId xmlns:a16="http://schemas.microsoft.com/office/drawing/2014/main" id="{D25CFAE9-00ED-42E0-BC9A-37BA858979B3}"/>
              </a:ext>
            </a:extLst>
          </p:cNvPr>
          <p:cNvSpPr>
            <a:spLocks noGrp="1"/>
          </p:cNvSpPr>
          <p:nvPr>
            <p:ph type="clipArt" sz="quarter" idx="48"/>
          </p:nvPr>
        </p:nvSpPr>
        <p:spPr>
          <a:xfrm>
            <a:off x="6387961" y="643469"/>
            <a:ext cx="1476375" cy="1474788"/>
          </a:xfrm>
        </p:spPr>
        <p:txBody>
          <a:bodyPr>
            <a:normAutofit/>
          </a:bodyPr>
          <a:lstStyle>
            <a:lvl1pPr>
              <a:defRPr sz="1600"/>
            </a:lvl1pPr>
          </a:lstStyle>
          <a:p>
            <a:r>
              <a:rPr lang="en-US"/>
              <a:t>Click icon to add online image</a:t>
            </a:r>
            <a:endParaRPr lang="en-US" dirty="0"/>
          </a:p>
        </p:txBody>
      </p:sp>
      <p:sp>
        <p:nvSpPr>
          <p:cNvPr id="22" name="Online Image Placeholder 20">
            <a:extLst>
              <a:ext uri="{FF2B5EF4-FFF2-40B4-BE49-F238E27FC236}">
                <a16:creationId xmlns:a16="http://schemas.microsoft.com/office/drawing/2014/main" id="{280D5B0E-3D2E-4146-9670-B596E8EBD129}"/>
              </a:ext>
            </a:extLst>
          </p:cNvPr>
          <p:cNvSpPr>
            <a:spLocks noGrp="1"/>
          </p:cNvSpPr>
          <p:nvPr>
            <p:ph type="clipArt" sz="quarter" idx="49"/>
          </p:nvPr>
        </p:nvSpPr>
        <p:spPr>
          <a:xfrm>
            <a:off x="9238736" y="643469"/>
            <a:ext cx="1476375" cy="1474788"/>
          </a:xfrm>
        </p:spPr>
        <p:txBody>
          <a:bodyPr>
            <a:normAutofit/>
          </a:bodyPr>
          <a:lstStyle>
            <a:lvl1pPr>
              <a:defRPr sz="1600"/>
            </a:lvl1pPr>
          </a:lstStyle>
          <a:p>
            <a:r>
              <a:rPr lang="en-US"/>
              <a:t>Click icon to add online image</a:t>
            </a:r>
            <a:endParaRPr lang="en-US" dirty="0"/>
          </a:p>
        </p:txBody>
      </p:sp>
      <p:sp>
        <p:nvSpPr>
          <p:cNvPr id="23" name="Online Image Placeholder 20">
            <a:extLst>
              <a:ext uri="{FF2B5EF4-FFF2-40B4-BE49-F238E27FC236}">
                <a16:creationId xmlns:a16="http://schemas.microsoft.com/office/drawing/2014/main" id="{03D89936-E0D7-4618-9E72-EC1467568C21}"/>
              </a:ext>
            </a:extLst>
          </p:cNvPr>
          <p:cNvSpPr>
            <a:spLocks noGrp="1"/>
          </p:cNvSpPr>
          <p:nvPr>
            <p:ph type="clipArt" sz="quarter" idx="50"/>
          </p:nvPr>
        </p:nvSpPr>
        <p:spPr>
          <a:xfrm>
            <a:off x="6387961" y="3385457"/>
            <a:ext cx="1476375" cy="1474788"/>
          </a:xfrm>
        </p:spPr>
        <p:txBody>
          <a:bodyPr>
            <a:normAutofit/>
          </a:bodyPr>
          <a:lstStyle>
            <a:lvl1pPr>
              <a:defRPr sz="1600"/>
            </a:lvl1pPr>
          </a:lstStyle>
          <a:p>
            <a:r>
              <a:rPr lang="en-US"/>
              <a:t>Click icon to add online image</a:t>
            </a:r>
            <a:endParaRPr lang="en-US" dirty="0"/>
          </a:p>
        </p:txBody>
      </p:sp>
      <p:sp>
        <p:nvSpPr>
          <p:cNvPr id="24" name="Online Image Placeholder 20">
            <a:extLst>
              <a:ext uri="{FF2B5EF4-FFF2-40B4-BE49-F238E27FC236}">
                <a16:creationId xmlns:a16="http://schemas.microsoft.com/office/drawing/2014/main" id="{08A2E99E-9F83-4666-BD35-056C88AEBFB1}"/>
              </a:ext>
            </a:extLst>
          </p:cNvPr>
          <p:cNvSpPr>
            <a:spLocks noGrp="1"/>
          </p:cNvSpPr>
          <p:nvPr>
            <p:ph type="clipArt" sz="quarter" idx="51"/>
          </p:nvPr>
        </p:nvSpPr>
        <p:spPr>
          <a:xfrm>
            <a:off x="9233723" y="3385457"/>
            <a:ext cx="1476375" cy="1474788"/>
          </a:xfrm>
        </p:spPr>
        <p:txBody>
          <a:bodyPr>
            <a:normAutofit/>
          </a:bodyPr>
          <a:lstStyle>
            <a:lvl1pPr>
              <a:defRPr sz="1600"/>
            </a:lvl1pPr>
          </a:lstStyle>
          <a:p>
            <a:r>
              <a:rPr lang="en-US"/>
              <a:t>Click icon to add online image</a:t>
            </a:r>
            <a:endParaRPr lang="en-US" dirty="0"/>
          </a:p>
        </p:txBody>
      </p:sp>
      <p:sp>
        <p:nvSpPr>
          <p:cNvPr id="5" name="Text Placeholder 4">
            <a:extLst>
              <a:ext uri="{FF2B5EF4-FFF2-40B4-BE49-F238E27FC236}">
                <a16:creationId xmlns:a16="http://schemas.microsoft.com/office/drawing/2014/main" id="{E8A1CBAE-F2E5-4866-A865-C55E62573492}"/>
              </a:ext>
            </a:extLst>
          </p:cNvPr>
          <p:cNvSpPr>
            <a:spLocks noGrp="1"/>
          </p:cNvSpPr>
          <p:nvPr>
            <p:ph type="body" sz="quarter" idx="52"/>
          </p:nvPr>
        </p:nvSpPr>
        <p:spPr>
          <a:xfrm>
            <a:off x="838200" y="4112198"/>
            <a:ext cx="3200400" cy="1395974"/>
          </a:xfrm>
        </p:spPr>
        <p:txBody>
          <a:bodyPr anchor="t">
            <a:normAutofit/>
          </a:bodyPr>
          <a:lstStyle>
            <a:lvl1pPr marL="0" indent="0" algn="l">
              <a:lnSpc>
                <a:spcPct val="100000"/>
              </a:lnSpc>
              <a:buNone/>
              <a:defRPr sz="1600">
                <a:solidFill>
                  <a:schemeClr val="bg1"/>
                </a:solidFill>
              </a:defRPr>
            </a:lvl1pPr>
          </a:lstStyle>
          <a:p>
            <a:pPr lvl="0"/>
            <a:r>
              <a:rPr lang="en-US"/>
              <a:t>Click to edit Master text styles</a:t>
            </a:r>
          </a:p>
        </p:txBody>
      </p:sp>
      <p:sp>
        <p:nvSpPr>
          <p:cNvPr id="16" name="Text Placeholder 8">
            <a:extLst>
              <a:ext uri="{FF2B5EF4-FFF2-40B4-BE49-F238E27FC236}">
                <a16:creationId xmlns:a16="http://schemas.microsoft.com/office/drawing/2014/main" id="{DA996B3F-2EC7-495F-920F-B21C55D9428F}"/>
              </a:ext>
            </a:extLst>
          </p:cNvPr>
          <p:cNvSpPr>
            <a:spLocks noGrp="1"/>
          </p:cNvSpPr>
          <p:nvPr>
            <p:ph type="body" sz="quarter" idx="53" hasCustomPrompt="1"/>
          </p:nvPr>
        </p:nvSpPr>
        <p:spPr>
          <a:xfrm>
            <a:off x="6073368" y="2577595"/>
            <a:ext cx="2105186" cy="365126"/>
          </a:xfrm>
        </p:spPr>
        <p:txBody>
          <a:bodyPr/>
          <a:lstStyle>
            <a:lvl1pPr marL="0" indent="0" algn="ctr">
              <a:buFont typeface="Arial" panose="020B0604020202020204" pitchFamily="34" charset="0"/>
              <a:buNone/>
              <a:defRPr sz="1800">
                <a:solidFill>
                  <a:schemeClr val="bg1"/>
                </a:solidFill>
                <a:latin typeface="+mj-lt"/>
              </a:defRPr>
            </a:lvl1pPr>
          </a:lstStyle>
          <a:p>
            <a:pPr lvl="0"/>
            <a:r>
              <a:rPr lang="en-US"/>
              <a:t>Bullet 1</a:t>
            </a:r>
            <a:endParaRPr lang="en-ZA"/>
          </a:p>
        </p:txBody>
      </p:sp>
      <p:sp>
        <p:nvSpPr>
          <p:cNvPr id="17" name="Text Placeholder 8">
            <a:extLst>
              <a:ext uri="{FF2B5EF4-FFF2-40B4-BE49-F238E27FC236}">
                <a16:creationId xmlns:a16="http://schemas.microsoft.com/office/drawing/2014/main" id="{8F06E2A5-B7ED-4E1B-9B77-DFF175FA257A}"/>
              </a:ext>
            </a:extLst>
          </p:cNvPr>
          <p:cNvSpPr>
            <a:spLocks noGrp="1"/>
          </p:cNvSpPr>
          <p:nvPr>
            <p:ph type="body" sz="quarter" idx="54" hasCustomPrompt="1"/>
          </p:nvPr>
        </p:nvSpPr>
        <p:spPr>
          <a:xfrm>
            <a:off x="8924518" y="2577595"/>
            <a:ext cx="2105186" cy="365126"/>
          </a:xfrm>
        </p:spPr>
        <p:txBody>
          <a:bodyPr/>
          <a:lstStyle>
            <a:lvl1pPr marL="0" indent="0" algn="ctr">
              <a:buFont typeface="Arial" panose="020B0604020202020204" pitchFamily="34" charset="0"/>
              <a:buNone/>
              <a:defRPr sz="1800">
                <a:solidFill>
                  <a:schemeClr val="bg1"/>
                </a:solidFill>
                <a:latin typeface="+mj-lt"/>
              </a:defRPr>
            </a:lvl1pPr>
          </a:lstStyle>
          <a:p>
            <a:pPr lvl="0"/>
            <a:r>
              <a:rPr lang="en-US"/>
              <a:t>Bullet 2</a:t>
            </a:r>
            <a:endParaRPr lang="en-ZA"/>
          </a:p>
        </p:txBody>
      </p:sp>
      <p:sp>
        <p:nvSpPr>
          <p:cNvPr id="18" name="Text Placeholder 8">
            <a:extLst>
              <a:ext uri="{FF2B5EF4-FFF2-40B4-BE49-F238E27FC236}">
                <a16:creationId xmlns:a16="http://schemas.microsoft.com/office/drawing/2014/main" id="{D12A97F1-04F3-48EA-99B9-030059505D91}"/>
              </a:ext>
            </a:extLst>
          </p:cNvPr>
          <p:cNvSpPr>
            <a:spLocks noGrp="1"/>
          </p:cNvSpPr>
          <p:nvPr>
            <p:ph type="body" sz="quarter" idx="55" hasCustomPrompt="1"/>
          </p:nvPr>
        </p:nvSpPr>
        <p:spPr>
          <a:xfrm>
            <a:off x="6074118" y="5320795"/>
            <a:ext cx="2105186" cy="365126"/>
          </a:xfrm>
        </p:spPr>
        <p:txBody>
          <a:bodyPr/>
          <a:lstStyle>
            <a:lvl1pPr marL="0" indent="0" algn="ctr">
              <a:buFont typeface="Arial" panose="020B0604020202020204" pitchFamily="34" charset="0"/>
              <a:buNone/>
              <a:defRPr sz="1800">
                <a:solidFill>
                  <a:schemeClr val="bg1"/>
                </a:solidFill>
                <a:latin typeface="+mj-lt"/>
              </a:defRPr>
            </a:lvl1pPr>
          </a:lstStyle>
          <a:p>
            <a:pPr lvl="0"/>
            <a:r>
              <a:rPr lang="en-US"/>
              <a:t>Bullet 3</a:t>
            </a:r>
            <a:endParaRPr lang="en-ZA"/>
          </a:p>
        </p:txBody>
      </p:sp>
      <p:sp>
        <p:nvSpPr>
          <p:cNvPr id="19" name="Text Placeholder 8">
            <a:extLst>
              <a:ext uri="{FF2B5EF4-FFF2-40B4-BE49-F238E27FC236}">
                <a16:creationId xmlns:a16="http://schemas.microsoft.com/office/drawing/2014/main" id="{8884A8E9-B6DB-4ADD-A85B-593F618E457A}"/>
              </a:ext>
            </a:extLst>
          </p:cNvPr>
          <p:cNvSpPr>
            <a:spLocks noGrp="1"/>
          </p:cNvSpPr>
          <p:nvPr>
            <p:ph type="body" sz="quarter" idx="56" hasCustomPrompt="1"/>
          </p:nvPr>
        </p:nvSpPr>
        <p:spPr>
          <a:xfrm>
            <a:off x="8919318" y="5320795"/>
            <a:ext cx="2105186" cy="365126"/>
          </a:xfrm>
        </p:spPr>
        <p:txBody>
          <a:bodyPr/>
          <a:lstStyle>
            <a:lvl1pPr marL="0" indent="0" algn="ctr">
              <a:buFont typeface="Arial" panose="020B0604020202020204" pitchFamily="34" charset="0"/>
              <a:buNone/>
              <a:defRPr sz="1800">
                <a:solidFill>
                  <a:schemeClr val="bg1"/>
                </a:solidFill>
                <a:latin typeface="+mj-lt"/>
              </a:defRPr>
            </a:lvl1pPr>
          </a:lstStyle>
          <a:p>
            <a:pPr lvl="0"/>
            <a:r>
              <a:rPr lang="en-US"/>
              <a:t>Bullet 4</a:t>
            </a:r>
            <a:endParaRPr lang="en-ZA"/>
          </a:p>
        </p:txBody>
      </p:sp>
      <p:sp>
        <p:nvSpPr>
          <p:cNvPr id="28" name="Text Placeholder 4">
            <a:extLst>
              <a:ext uri="{FF2B5EF4-FFF2-40B4-BE49-F238E27FC236}">
                <a16:creationId xmlns:a16="http://schemas.microsoft.com/office/drawing/2014/main" id="{19E1EA5F-9EF0-45C3-94DD-6DF64F4DFA15}"/>
              </a:ext>
            </a:extLst>
          </p:cNvPr>
          <p:cNvSpPr>
            <a:spLocks noGrp="1"/>
          </p:cNvSpPr>
          <p:nvPr>
            <p:ph type="body" sz="quarter" idx="57"/>
          </p:nvPr>
        </p:nvSpPr>
        <p:spPr>
          <a:xfrm>
            <a:off x="838201" y="5511642"/>
            <a:ext cx="3200400" cy="844707"/>
          </a:xfrm>
        </p:spPr>
        <p:txBody>
          <a:bodyPr anchor="t">
            <a:normAutofit/>
          </a:bodyPr>
          <a:lstStyle>
            <a:lvl1pPr marL="0" indent="0" algn="l">
              <a:lnSpc>
                <a:spcPct val="100000"/>
              </a:lnSpc>
              <a:buNone/>
              <a:defRPr sz="1200">
                <a:solidFill>
                  <a:schemeClr val="bg1"/>
                </a:solidFill>
              </a:defRPr>
            </a:lvl1pPr>
          </a:lstStyle>
          <a:p>
            <a:pPr lvl="0"/>
            <a:r>
              <a:rPr lang="en-US"/>
              <a:t>Click to edit Master text styles</a:t>
            </a:r>
          </a:p>
        </p:txBody>
      </p:sp>
      <p:sp>
        <p:nvSpPr>
          <p:cNvPr id="30" name="Date Placeholder 4">
            <a:extLst>
              <a:ext uri="{FF2B5EF4-FFF2-40B4-BE49-F238E27FC236}">
                <a16:creationId xmlns:a16="http://schemas.microsoft.com/office/drawing/2014/main" id="{5EBE65FE-7980-4861-93F3-178D1931E7AF}"/>
              </a:ext>
            </a:extLst>
          </p:cNvPr>
          <p:cNvSpPr>
            <a:spLocks noGrp="1"/>
          </p:cNvSpPr>
          <p:nvPr>
            <p:ph type="dt" sz="half" idx="10"/>
          </p:nvPr>
        </p:nvSpPr>
        <p:spPr>
          <a:xfrm>
            <a:off x="838200" y="6356350"/>
            <a:ext cx="2743200" cy="365125"/>
          </a:xfrm>
        </p:spPr>
        <p:txBody>
          <a:bodyPr/>
          <a:lstStyle>
            <a:lvl1pPr>
              <a:defRPr sz="900">
                <a:solidFill>
                  <a:schemeClr val="accent1">
                    <a:lumMod val="40000"/>
                    <a:lumOff val="60000"/>
                  </a:schemeClr>
                </a:solidFill>
              </a:defRPr>
            </a:lvl1pPr>
          </a:lstStyle>
          <a:p>
            <a:r>
              <a:rPr lang="en-US" dirty="0"/>
              <a:t>7/29/20XX</a:t>
            </a:r>
          </a:p>
        </p:txBody>
      </p:sp>
      <p:sp>
        <p:nvSpPr>
          <p:cNvPr id="31" name="Footer Placeholder 5">
            <a:extLst>
              <a:ext uri="{FF2B5EF4-FFF2-40B4-BE49-F238E27FC236}">
                <a16:creationId xmlns:a16="http://schemas.microsoft.com/office/drawing/2014/main" id="{5941D839-A1FC-4620-8485-F69D66D599E0}"/>
              </a:ext>
            </a:extLst>
          </p:cNvPr>
          <p:cNvSpPr>
            <a:spLocks noGrp="1"/>
          </p:cNvSpPr>
          <p:nvPr>
            <p:ph type="ftr" sz="quarter" idx="11"/>
          </p:nvPr>
        </p:nvSpPr>
        <p:spPr>
          <a:xfrm>
            <a:off x="4038600" y="6356350"/>
            <a:ext cx="4114800" cy="365125"/>
          </a:xfrm>
        </p:spPr>
        <p:txBody>
          <a:bodyPr/>
          <a:lstStyle>
            <a:lvl1pPr>
              <a:defRPr sz="900">
                <a:solidFill>
                  <a:schemeClr val="accent4">
                    <a:lumMod val="40000"/>
                    <a:lumOff val="60000"/>
                  </a:schemeClr>
                </a:solidFill>
              </a:defRPr>
            </a:lvl1pPr>
          </a:lstStyle>
          <a:p>
            <a:r>
              <a:rPr lang="en-US" dirty="0"/>
              <a:t>Employee orientation</a:t>
            </a:r>
          </a:p>
        </p:txBody>
      </p:sp>
      <p:sp>
        <p:nvSpPr>
          <p:cNvPr id="32" name="Slide Number Placeholder 6">
            <a:extLst>
              <a:ext uri="{FF2B5EF4-FFF2-40B4-BE49-F238E27FC236}">
                <a16:creationId xmlns:a16="http://schemas.microsoft.com/office/drawing/2014/main" id="{B3B8613F-19BE-4CDB-BC4C-C321B4B8F2CF}"/>
              </a:ext>
            </a:extLst>
          </p:cNvPr>
          <p:cNvSpPr>
            <a:spLocks noGrp="1"/>
          </p:cNvSpPr>
          <p:nvPr>
            <p:ph type="sldNum" sz="quarter" idx="12"/>
          </p:nvPr>
        </p:nvSpPr>
        <p:spPr>
          <a:xfrm>
            <a:off x="8610600" y="6356350"/>
            <a:ext cx="2743200" cy="365125"/>
          </a:xfrm>
        </p:spPr>
        <p:txBody>
          <a:bodyPr/>
          <a:lstStyle>
            <a:lvl1pPr>
              <a:defRPr sz="900">
                <a:solidFill>
                  <a:schemeClr val="accent4">
                    <a:lumMod val="40000"/>
                    <a:lumOff val="60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4185573425"/>
      </p:ext>
    </p:extLst>
  </p:cSld>
  <p:clrMapOvr>
    <a:masterClrMapping/>
  </p:clrMapOvr>
  <p:extLst>
    <p:ext uri="{DCECCB84-F9BA-43D5-87BE-67443E8EF086}">
      <p15:sldGuideLst xmlns:p15="http://schemas.microsoft.com/office/powerpoint/2012/main">
        <p15:guide id="1" orient="horz" pos="1776"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4660D4-B0ED-42D9-BC6D-AF4F1F9CB6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4C607AE-E8B7-4C3B-A6DA-04289E2F0A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1917CC-671D-47EA-B065-51E87EC27B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7/29/20XX</a:t>
            </a:r>
          </a:p>
        </p:txBody>
      </p:sp>
      <p:sp>
        <p:nvSpPr>
          <p:cNvPr id="5" name="Footer Placeholder 4">
            <a:extLst>
              <a:ext uri="{FF2B5EF4-FFF2-40B4-BE49-F238E27FC236}">
                <a16:creationId xmlns:a16="http://schemas.microsoft.com/office/drawing/2014/main" id="{3F2D0B54-5D87-4D1B-9C6E-5A7B87C833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Employee orientation</a:t>
            </a:r>
          </a:p>
        </p:txBody>
      </p:sp>
      <p:sp>
        <p:nvSpPr>
          <p:cNvPr id="6" name="Slide Number Placeholder 5">
            <a:extLst>
              <a:ext uri="{FF2B5EF4-FFF2-40B4-BE49-F238E27FC236}">
                <a16:creationId xmlns:a16="http://schemas.microsoft.com/office/drawing/2014/main" id="{C5CADFFD-0FF7-4DDC-8879-918576F63E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EABB6-07DC-46E8-9B57-56EC44A396E5}" type="slidenum">
              <a:rPr lang="en-US" smtClean="0"/>
              <a:t>‹#›</a:t>
            </a:fld>
            <a:endParaRPr lang="en-US" dirty="0"/>
          </a:p>
        </p:txBody>
      </p:sp>
    </p:spTree>
    <p:extLst>
      <p:ext uri="{BB962C8B-B14F-4D97-AF65-F5344CB8AC3E}">
        <p14:creationId xmlns:p14="http://schemas.microsoft.com/office/powerpoint/2010/main" val="2464305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7" r:id="rId3"/>
    <p:sldLayoutId id="2147483674" r:id="rId4"/>
    <p:sldLayoutId id="2147483671" r:id="rId5"/>
    <p:sldLayoutId id="2147483666" r:id="rId6"/>
    <p:sldLayoutId id="2147483669" r:id="rId7"/>
    <p:sldLayoutId id="2147483661" r:id="rId8"/>
    <p:sldLayoutId id="2147483676" r:id="rId9"/>
    <p:sldLayoutId id="2147483670" r:id="rId10"/>
    <p:sldLayoutId id="2147483667" r:id="rId11"/>
    <p:sldLayoutId id="2147483673" r:id="rId12"/>
    <p:sldLayoutId id="2147483651" r:id="rId13"/>
    <p:sldLayoutId id="2147483672" r:id="rId1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mailto:ybroome@eastpointcity.org"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s://www.merriam-webster.com/dictionary/threatens" TargetMode="Externa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216815C6-3AD0-46E6-A74A-1967BD91AF50}"/>
              </a:ext>
            </a:extLst>
          </p:cNvPr>
          <p:cNvSpPr>
            <a:spLocks noGrp="1"/>
          </p:cNvSpPr>
          <p:nvPr>
            <p:ph type="ctrTitle"/>
          </p:nvPr>
        </p:nvSpPr>
        <p:spPr>
          <a:xfrm>
            <a:off x="1314824" y="735106"/>
            <a:ext cx="10053763" cy="2928470"/>
          </a:xfrm>
        </p:spPr>
        <p:txBody>
          <a:bodyPr anchor="b">
            <a:normAutofit/>
          </a:bodyPr>
          <a:lstStyle/>
          <a:p>
            <a:r>
              <a:rPr lang="en-US" sz="4800">
                <a:solidFill>
                  <a:srgbClr val="FFFFFF"/>
                </a:solidFill>
              </a:rPr>
              <a:t>Emergency Procurement </a:t>
            </a:r>
            <a:r>
              <a:rPr lang="en-US" sz="4800" dirty="0">
                <a:solidFill>
                  <a:srgbClr val="FFFFFF"/>
                </a:solidFill>
              </a:rPr>
              <a:t>Training</a:t>
            </a:r>
            <a:br>
              <a:rPr lang="en-US" sz="4800" dirty="0">
                <a:solidFill>
                  <a:srgbClr val="FFFFFF"/>
                </a:solidFill>
              </a:rPr>
            </a:br>
            <a:br>
              <a:rPr lang="en-US" sz="4800" dirty="0">
                <a:solidFill>
                  <a:srgbClr val="FFFFFF"/>
                </a:solidFill>
              </a:rPr>
            </a:br>
            <a:br>
              <a:rPr lang="en-US" sz="4800" dirty="0">
                <a:solidFill>
                  <a:srgbClr val="FFFFFF"/>
                </a:solidFill>
              </a:rPr>
            </a:br>
            <a:r>
              <a:rPr lang="en-US" sz="2000" dirty="0">
                <a:solidFill>
                  <a:srgbClr val="FFFFFF"/>
                </a:solidFill>
              </a:rPr>
              <a:t>Yolanda Broome, JD</a:t>
            </a:r>
            <a:br>
              <a:rPr lang="en-US" sz="2000" dirty="0">
                <a:solidFill>
                  <a:srgbClr val="FFFFFF"/>
                </a:solidFill>
              </a:rPr>
            </a:br>
            <a:r>
              <a:rPr lang="en-US" sz="2000" dirty="0">
                <a:solidFill>
                  <a:srgbClr val="FFFFFF"/>
                </a:solidFill>
              </a:rPr>
              <a:t>Lifetime CGPP, NIGP-CPP, CPP, CPPM</a:t>
            </a:r>
            <a:br>
              <a:rPr lang="en-US" sz="2000" dirty="0">
                <a:solidFill>
                  <a:srgbClr val="FFFFFF"/>
                </a:solidFill>
              </a:rPr>
            </a:br>
            <a:r>
              <a:rPr lang="en-US" sz="2000" dirty="0">
                <a:solidFill>
                  <a:srgbClr val="FFFFFF"/>
                </a:solidFill>
              </a:rPr>
              <a:t>March 4, 2023</a:t>
            </a:r>
          </a:p>
        </p:txBody>
      </p:sp>
      <p:sp>
        <p:nvSpPr>
          <p:cNvPr id="3" name="Subtitle 2">
            <a:extLst>
              <a:ext uri="{FF2B5EF4-FFF2-40B4-BE49-F238E27FC236}">
                <a16:creationId xmlns:a16="http://schemas.microsoft.com/office/drawing/2014/main" id="{1901B20D-4C28-4DA3-ABBD-718C22A5E58B}"/>
              </a:ext>
            </a:extLst>
          </p:cNvPr>
          <p:cNvSpPr>
            <a:spLocks noGrp="1"/>
          </p:cNvSpPr>
          <p:nvPr>
            <p:ph type="subTitle" idx="1"/>
          </p:nvPr>
        </p:nvSpPr>
        <p:spPr>
          <a:xfrm>
            <a:off x="1350682" y="4870824"/>
            <a:ext cx="10005951" cy="1458258"/>
          </a:xfrm>
        </p:spPr>
        <p:txBody>
          <a:bodyPr anchor="ctr">
            <a:normAutofit/>
          </a:bodyPr>
          <a:lstStyle/>
          <a:p>
            <a:r>
              <a:rPr lang="en-US"/>
              <a:t>Yolanda Broome, JD</a:t>
            </a:r>
          </a:p>
          <a:p>
            <a:r>
              <a:rPr lang="en-US"/>
              <a:t>NIGP-CPP, CPP, CPPM, Lifetime CGPP</a:t>
            </a:r>
          </a:p>
        </p:txBody>
      </p:sp>
    </p:spTree>
    <p:extLst>
      <p:ext uri="{BB962C8B-B14F-4D97-AF65-F5344CB8AC3E}">
        <p14:creationId xmlns:p14="http://schemas.microsoft.com/office/powerpoint/2010/main" val="1642425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26552-D211-4D34-862F-65A44D0DEDDF}"/>
              </a:ext>
            </a:extLst>
          </p:cNvPr>
          <p:cNvSpPr>
            <a:spLocks noGrp="1"/>
          </p:cNvSpPr>
          <p:nvPr>
            <p:ph type="title"/>
          </p:nvPr>
        </p:nvSpPr>
        <p:spPr>
          <a:xfrm>
            <a:off x="838200" y="822325"/>
            <a:ext cx="5684520" cy="1325563"/>
          </a:xfrm>
        </p:spPr>
        <p:txBody>
          <a:bodyPr/>
          <a:lstStyle/>
          <a:p>
            <a:r>
              <a:rPr lang="en-US" dirty="0"/>
              <a:t>IRS Form W-9</a:t>
            </a:r>
          </a:p>
        </p:txBody>
      </p:sp>
      <p:sp>
        <p:nvSpPr>
          <p:cNvPr id="3" name="Content Placeholder 2">
            <a:extLst>
              <a:ext uri="{FF2B5EF4-FFF2-40B4-BE49-F238E27FC236}">
                <a16:creationId xmlns:a16="http://schemas.microsoft.com/office/drawing/2014/main" id="{435D206B-B172-4CB9-906E-864531763C4A}"/>
              </a:ext>
            </a:extLst>
          </p:cNvPr>
          <p:cNvSpPr>
            <a:spLocks noGrp="1"/>
          </p:cNvSpPr>
          <p:nvPr>
            <p:ph idx="1"/>
          </p:nvPr>
        </p:nvSpPr>
        <p:spPr>
          <a:xfrm>
            <a:off x="838200" y="2595562"/>
            <a:ext cx="5684520" cy="441552"/>
          </a:xfrm>
        </p:spPr>
        <p:txBody>
          <a:bodyPr vert="horz" lIns="91440" tIns="45720" rIns="91440" bIns="45720" rtlCol="0" anchor="t">
            <a:normAutofit/>
          </a:bodyPr>
          <a:lstStyle/>
          <a:p>
            <a:r>
              <a:rPr lang="en-US" dirty="0"/>
              <a:t>Business Name</a:t>
            </a:r>
          </a:p>
          <a:p>
            <a:endParaRPr lang="en-US" dirty="0"/>
          </a:p>
          <a:p>
            <a:endParaRPr lang="en-US" dirty="0"/>
          </a:p>
        </p:txBody>
      </p:sp>
      <p:sp>
        <p:nvSpPr>
          <p:cNvPr id="5" name="Content Placeholder 4">
            <a:extLst>
              <a:ext uri="{FF2B5EF4-FFF2-40B4-BE49-F238E27FC236}">
                <a16:creationId xmlns:a16="http://schemas.microsoft.com/office/drawing/2014/main" id="{9C3BF054-FDBC-4318-8DA7-42C337A16B11}"/>
              </a:ext>
            </a:extLst>
          </p:cNvPr>
          <p:cNvSpPr>
            <a:spLocks noGrp="1"/>
          </p:cNvSpPr>
          <p:nvPr>
            <p:ph idx="11"/>
          </p:nvPr>
        </p:nvSpPr>
        <p:spPr>
          <a:xfrm>
            <a:off x="838200" y="3040514"/>
            <a:ext cx="5684520" cy="1106942"/>
          </a:xfrm>
        </p:spPr>
        <p:txBody>
          <a:bodyPr/>
          <a:lstStyle/>
          <a:p>
            <a:r>
              <a:rPr lang="en-US" dirty="0"/>
              <a:t>Signature</a:t>
            </a:r>
          </a:p>
          <a:p>
            <a:r>
              <a:rPr lang="en-US" dirty="0"/>
              <a:t>Dated not more than one year ago</a:t>
            </a:r>
          </a:p>
          <a:p>
            <a:r>
              <a:rPr lang="en-US" dirty="0"/>
              <a:t>TIN/EIN must match IRS records (C&amp;P checks)</a:t>
            </a:r>
          </a:p>
          <a:p>
            <a:endParaRPr lang="en-US" dirty="0"/>
          </a:p>
        </p:txBody>
      </p:sp>
      <p:sp>
        <p:nvSpPr>
          <p:cNvPr id="34" name="Slide Number Placeholder 33">
            <a:extLst>
              <a:ext uri="{FF2B5EF4-FFF2-40B4-BE49-F238E27FC236}">
                <a16:creationId xmlns:a16="http://schemas.microsoft.com/office/drawing/2014/main" id="{FAED4C67-6AD4-4960-9032-B8D5435CD9D1}"/>
              </a:ext>
            </a:extLst>
          </p:cNvPr>
          <p:cNvSpPr>
            <a:spLocks noGrp="1"/>
          </p:cNvSpPr>
          <p:nvPr>
            <p:ph type="sldNum" sz="quarter" idx="15"/>
          </p:nvPr>
        </p:nvSpPr>
        <p:spPr>
          <a:xfrm>
            <a:off x="8610600" y="6356350"/>
            <a:ext cx="2743200" cy="365125"/>
          </a:xfrm>
        </p:spPr>
        <p:txBody>
          <a:bodyPr/>
          <a:lstStyle/>
          <a:p>
            <a:fld id="{B5CEABB6-07DC-46E8-9B57-56EC44A396E5}" type="slidenum">
              <a:rPr lang="en-US" smtClean="0"/>
              <a:pPr/>
              <a:t>10</a:t>
            </a:fld>
            <a:endParaRPr lang="en-US" dirty="0"/>
          </a:p>
        </p:txBody>
      </p:sp>
    </p:spTree>
    <p:extLst>
      <p:ext uri="{BB962C8B-B14F-4D97-AF65-F5344CB8AC3E}">
        <p14:creationId xmlns:p14="http://schemas.microsoft.com/office/powerpoint/2010/main" val="532911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FA191-5CCC-43CB-BD83-4F80ED362608}"/>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E14BBEAF-B516-45F4-9EF6-A9F65111580F}"/>
              </a:ext>
            </a:extLst>
          </p:cNvPr>
          <p:cNvSpPr>
            <a:spLocks noGrp="1"/>
          </p:cNvSpPr>
          <p:nvPr>
            <p:ph idx="1"/>
          </p:nvPr>
        </p:nvSpPr>
        <p:spPr/>
        <p:txBody>
          <a:bodyPr vert="horz" lIns="91440" tIns="45720" rIns="91440" bIns="45720" rtlCol="0" anchor="t">
            <a:normAutofit/>
          </a:bodyPr>
          <a:lstStyle/>
          <a:p>
            <a:pPr marL="0" indent="0">
              <a:buNone/>
            </a:pPr>
            <a:r>
              <a:rPr lang="en-US" dirty="0">
                <a:ea typeface="+mn-lt"/>
                <a:cs typeface="+mn-lt"/>
              </a:rPr>
              <a:t>Please define the emergency condition and state how it is a threat to public health, welfare, or safety. Provide a well written narrative that contains all related facts. If you have any questions regarding whether the situation is an emergency, please contact Yolanda Broome at </a:t>
            </a:r>
            <a:r>
              <a:rPr lang="en-US" dirty="0">
                <a:ea typeface="+mn-lt"/>
                <a:cs typeface="+mn-lt"/>
                <a:hlinkClick r:id="rId2"/>
              </a:rPr>
              <a:t>ybroome@eastpointcity.org</a:t>
            </a:r>
            <a:r>
              <a:rPr lang="en-US" dirty="0">
                <a:ea typeface="+mn-lt"/>
                <a:cs typeface="+mn-lt"/>
              </a:rPr>
              <a:t>. </a:t>
            </a:r>
            <a:endParaRPr lang="en-US" dirty="0">
              <a:cs typeface="Calibri"/>
            </a:endParaRPr>
          </a:p>
        </p:txBody>
      </p:sp>
      <p:sp>
        <p:nvSpPr>
          <p:cNvPr id="7" name="Slide Number Placeholder 6">
            <a:extLst>
              <a:ext uri="{FF2B5EF4-FFF2-40B4-BE49-F238E27FC236}">
                <a16:creationId xmlns:a16="http://schemas.microsoft.com/office/drawing/2014/main" id="{3942E2BA-3D9C-4A41-A42E-C08CE009D7B6}"/>
              </a:ext>
            </a:extLst>
          </p:cNvPr>
          <p:cNvSpPr>
            <a:spLocks noGrp="1"/>
          </p:cNvSpPr>
          <p:nvPr>
            <p:ph type="sldNum" sz="quarter" idx="12"/>
          </p:nvPr>
        </p:nvSpPr>
        <p:spPr/>
        <p:txBody>
          <a:bodyPr/>
          <a:lstStyle/>
          <a:p>
            <a:fld id="{B5CEABB6-07DC-46E8-9B57-56EC44A396E5}" type="slidenum">
              <a:rPr lang="en-US" smtClean="0"/>
              <a:pPr/>
              <a:t>11</a:t>
            </a:fld>
            <a:endParaRPr lang="en-US" dirty="0"/>
          </a:p>
        </p:txBody>
      </p:sp>
    </p:spTree>
    <p:extLst>
      <p:ext uri="{BB962C8B-B14F-4D97-AF65-F5344CB8AC3E}">
        <p14:creationId xmlns:p14="http://schemas.microsoft.com/office/powerpoint/2010/main" val="920173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AEE93-8585-46D4-A7EC-F184E317CB2E}"/>
              </a:ext>
            </a:extLst>
          </p:cNvPr>
          <p:cNvSpPr>
            <a:spLocks noGrp="1"/>
          </p:cNvSpPr>
          <p:nvPr>
            <p:ph type="ctrTitle"/>
          </p:nvPr>
        </p:nvSpPr>
        <p:spPr>
          <a:xfrm>
            <a:off x="838200" y="2313571"/>
            <a:ext cx="4419600" cy="1659716"/>
          </a:xfrm>
        </p:spPr>
        <p:txBody>
          <a:bodyPr/>
          <a:lstStyle/>
          <a:p>
            <a:r>
              <a:rPr lang="en-US" dirty="0"/>
              <a:t>Thank you</a:t>
            </a:r>
          </a:p>
        </p:txBody>
      </p:sp>
      <p:sp>
        <p:nvSpPr>
          <p:cNvPr id="3" name="Content Placeholder 2">
            <a:extLst>
              <a:ext uri="{FF2B5EF4-FFF2-40B4-BE49-F238E27FC236}">
                <a16:creationId xmlns:a16="http://schemas.microsoft.com/office/drawing/2014/main" id="{24AFFC60-19C3-4901-93F7-7AAF4C09F8C6}"/>
              </a:ext>
            </a:extLst>
          </p:cNvPr>
          <p:cNvSpPr>
            <a:spLocks noGrp="1"/>
          </p:cNvSpPr>
          <p:nvPr>
            <p:ph type="subTitle" idx="1"/>
          </p:nvPr>
        </p:nvSpPr>
        <p:spPr>
          <a:xfrm>
            <a:off x="7772402" y="2348318"/>
            <a:ext cx="2743200" cy="1659715"/>
          </a:xfrm>
        </p:spPr>
        <p:txBody>
          <a:bodyPr>
            <a:normAutofit/>
          </a:bodyPr>
          <a:lstStyle/>
          <a:p>
            <a:r>
              <a:rPr lang="en-US" dirty="0"/>
              <a:t>Yolanda Broome</a:t>
            </a:r>
          </a:p>
          <a:p>
            <a:r>
              <a:rPr lang="en-US" dirty="0"/>
              <a:t>404-669-4301 (office)</a:t>
            </a:r>
          </a:p>
          <a:p>
            <a:r>
              <a:rPr lang="en-US" dirty="0"/>
              <a:t>470-633-2860 (cell)</a:t>
            </a:r>
          </a:p>
        </p:txBody>
      </p:sp>
      <p:sp>
        <p:nvSpPr>
          <p:cNvPr id="12" name="Slide Number Placeholder 11">
            <a:extLst>
              <a:ext uri="{FF2B5EF4-FFF2-40B4-BE49-F238E27FC236}">
                <a16:creationId xmlns:a16="http://schemas.microsoft.com/office/drawing/2014/main" id="{2257BCF9-933D-4329-B564-4E404B1CAFF6}"/>
              </a:ext>
            </a:extLst>
          </p:cNvPr>
          <p:cNvSpPr>
            <a:spLocks noGrp="1"/>
          </p:cNvSpPr>
          <p:nvPr>
            <p:ph type="sldNum" sz="quarter" idx="12"/>
          </p:nvPr>
        </p:nvSpPr>
        <p:spPr>
          <a:xfrm>
            <a:off x="8610600" y="6356350"/>
            <a:ext cx="2743200" cy="365125"/>
          </a:xfrm>
        </p:spPr>
        <p:txBody>
          <a:bodyPr/>
          <a:lstStyle/>
          <a:p>
            <a:fld id="{B5CEABB6-07DC-46E8-9B57-56EC44A396E5}" type="slidenum">
              <a:rPr lang="en-US" smtClean="0"/>
              <a:pPr/>
              <a:t>12</a:t>
            </a:fld>
            <a:endParaRPr lang="en-US" dirty="0"/>
          </a:p>
        </p:txBody>
      </p:sp>
    </p:spTree>
    <p:extLst>
      <p:ext uri="{BB962C8B-B14F-4D97-AF65-F5344CB8AC3E}">
        <p14:creationId xmlns:p14="http://schemas.microsoft.com/office/powerpoint/2010/main" val="3242998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Rectangle 29">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AB90E9-5CEE-4E4F-90F9-2CE3D9135EAA}"/>
              </a:ext>
            </a:extLst>
          </p:cNvPr>
          <p:cNvSpPr>
            <a:spLocks noGrp="1"/>
          </p:cNvSpPr>
          <p:nvPr>
            <p:ph type="title"/>
          </p:nvPr>
        </p:nvSpPr>
        <p:spPr>
          <a:xfrm>
            <a:off x="586478" y="1683756"/>
            <a:ext cx="3115265" cy="2396359"/>
          </a:xfrm>
        </p:spPr>
        <p:txBody>
          <a:bodyPr anchor="b">
            <a:normAutofit/>
          </a:bodyPr>
          <a:lstStyle/>
          <a:p>
            <a:pPr algn="r"/>
            <a:r>
              <a:rPr lang="en-US" sz="4000">
                <a:solidFill>
                  <a:srgbClr val="FFFFFF"/>
                </a:solidFill>
              </a:rPr>
              <a:t>Agenda</a:t>
            </a:r>
          </a:p>
        </p:txBody>
      </p:sp>
      <p:sp>
        <p:nvSpPr>
          <p:cNvPr id="14" name="Slide Number Placeholder 13">
            <a:extLst>
              <a:ext uri="{FF2B5EF4-FFF2-40B4-BE49-F238E27FC236}">
                <a16:creationId xmlns:a16="http://schemas.microsoft.com/office/drawing/2014/main" id="{FF0DADF7-71F8-49DA-8F56-3DE812A6135B}"/>
              </a:ext>
            </a:extLst>
          </p:cNvPr>
          <p:cNvSpPr>
            <a:spLocks noGrp="1"/>
          </p:cNvSpPr>
          <p:nvPr>
            <p:ph type="sldNum" sz="quarter" idx="12"/>
          </p:nvPr>
        </p:nvSpPr>
        <p:spPr>
          <a:xfrm>
            <a:off x="11704320" y="6455664"/>
            <a:ext cx="448056" cy="365125"/>
          </a:xfrm>
        </p:spPr>
        <p:txBody>
          <a:bodyPr>
            <a:normAutofit/>
          </a:bodyPr>
          <a:lstStyle/>
          <a:p>
            <a:pPr>
              <a:spcAft>
                <a:spcPts val="600"/>
              </a:spcAft>
            </a:pPr>
            <a:fld id="{B5CEABB6-07DC-46E8-9B57-56EC44A396E5}" type="slidenum">
              <a:rPr lang="en-US" sz="1100">
                <a:solidFill>
                  <a:schemeClr val="tx1">
                    <a:lumMod val="50000"/>
                    <a:lumOff val="50000"/>
                  </a:schemeClr>
                </a:solidFill>
              </a:rPr>
              <a:pPr>
                <a:spcAft>
                  <a:spcPts val="600"/>
                </a:spcAft>
              </a:pPr>
              <a:t>2</a:t>
            </a:fld>
            <a:endParaRPr lang="en-US" sz="1100">
              <a:solidFill>
                <a:schemeClr val="tx1">
                  <a:lumMod val="50000"/>
                  <a:lumOff val="50000"/>
                </a:schemeClr>
              </a:solidFill>
            </a:endParaRPr>
          </a:p>
        </p:txBody>
      </p:sp>
      <p:graphicFrame>
        <p:nvGraphicFramePr>
          <p:cNvPr id="16" name="Content Placeholder 2">
            <a:extLst>
              <a:ext uri="{FF2B5EF4-FFF2-40B4-BE49-F238E27FC236}">
                <a16:creationId xmlns:a16="http://schemas.microsoft.com/office/drawing/2014/main" id="{071C4803-D9C7-3112-59CC-7190BAA1221B}"/>
              </a:ext>
            </a:extLst>
          </p:cNvPr>
          <p:cNvGraphicFramePr>
            <a:graphicFrameLocks noGrp="1"/>
          </p:cNvGraphicFramePr>
          <p:nvPr>
            <p:ph idx="1"/>
            <p:extLst>
              <p:ext uri="{D42A27DB-BD31-4B8C-83A1-F6EECF244321}">
                <p14:modId xmlns:p14="http://schemas.microsoft.com/office/powerpoint/2010/main" val="62631045"/>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6750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6719F29B-F233-48AF-8261-F33A4E079E3E}"/>
              </a:ext>
            </a:extLst>
          </p:cNvPr>
          <p:cNvSpPr>
            <a:spLocks noGrp="1"/>
          </p:cNvSpPr>
          <p:nvPr>
            <p:ph type="title"/>
          </p:nvPr>
        </p:nvSpPr>
        <p:spPr>
          <a:xfrm>
            <a:off x="777240" y="731519"/>
            <a:ext cx="2845191" cy="3237579"/>
          </a:xfrm>
        </p:spPr>
        <p:txBody>
          <a:bodyPr>
            <a:normAutofit/>
          </a:bodyPr>
          <a:lstStyle/>
          <a:p>
            <a:r>
              <a:rPr lang="en-US" sz="3800" dirty="0">
                <a:solidFill>
                  <a:srgbClr val="FFFFFF"/>
                </a:solidFill>
              </a:rPr>
              <a:t>Statutory Law</a:t>
            </a:r>
            <a:endParaRPr lang="en-ZA" sz="3800" dirty="0">
              <a:solidFill>
                <a:srgbClr val="FFFFFF"/>
              </a:solidFill>
            </a:endParaRPr>
          </a:p>
        </p:txBody>
      </p:sp>
      <p:sp>
        <p:nvSpPr>
          <p:cNvPr id="18" name="Rectangle 17">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4" name="Slide Number Placeholder 3">
            <a:extLst>
              <a:ext uri="{FF2B5EF4-FFF2-40B4-BE49-F238E27FC236}">
                <a16:creationId xmlns:a16="http://schemas.microsoft.com/office/drawing/2014/main" id="{328F602C-7F98-4C02-99D4-ED65E00D66A4}"/>
              </a:ext>
            </a:extLst>
          </p:cNvPr>
          <p:cNvSpPr>
            <a:spLocks noGrp="1"/>
          </p:cNvSpPr>
          <p:nvPr>
            <p:ph type="sldNum" sz="quarter" idx="12"/>
          </p:nvPr>
        </p:nvSpPr>
        <p:spPr>
          <a:xfrm>
            <a:off x="1183492" y="4756646"/>
            <a:ext cx="1980070" cy="1304059"/>
          </a:xfrm>
        </p:spPr>
        <p:txBody>
          <a:bodyPr>
            <a:normAutofit/>
          </a:bodyPr>
          <a:lstStyle/>
          <a:p>
            <a:pPr algn="ctr">
              <a:spcAft>
                <a:spcPts val="600"/>
              </a:spcAft>
            </a:pPr>
            <a:fld id="{19B51A1E-902D-48AF-9020-955120F399B6}" type="slidenum">
              <a:rPr lang="en-ZA" sz="4400">
                <a:solidFill>
                  <a:srgbClr val="FFFFFF"/>
                </a:solidFill>
              </a:rPr>
              <a:pPr algn="ctr">
                <a:spcAft>
                  <a:spcPts val="600"/>
                </a:spcAft>
              </a:pPr>
              <a:t>3</a:t>
            </a:fld>
            <a:endParaRPr lang="en-ZA" sz="4400">
              <a:solidFill>
                <a:srgbClr val="FFFFFF"/>
              </a:solidFill>
            </a:endParaRPr>
          </a:p>
        </p:txBody>
      </p:sp>
      <p:sp>
        <p:nvSpPr>
          <p:cNvPr id="20" name="Rectangle 19">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E3EA69-4E0E-41BD-8095-A124225A2647}"/>
              </a:ext>
            </a:extLst>
          </p:cNvPr>
          <p:cNvSpPr>
            <a:spLocks noGrp="1"/>
          </p:cNvSpPr>
          <p:nvPr>
            <p:ph idx="1"/>
          </p:nvPr>
        </p:nvSpPr>
        <p:spPr>
          <a:xfrm>
            <a:off x="4339580" y="457200"/>
            <a:ext cx="7371011" cy="5941879"/>
          </a:xfrm>
        </p:spPr>
        <p:txBody>
          <a:bodyPr vert="horz" lIns="91440" tIns="45720" rIns="91440" bIns="45720" rtlCol="0" anchor="ctr">
            <a:normAutofit fontScale="70000" lnSpcReduction="20000"/>
          </a:bodyPr>
          <a:lstStyle/>
          <a:p>
            <a:pPr algn="l" fontAlgn="ctr"/>
            <a:r>
              <a:rPr lang="en-US" sz="3200" b="1" i="0" dirty="0">
                <a:solidFill>
                  <a:srgbClr val="313335"/>
                </a:solidFill>
                <a:effectLst/>
                <a:latin typeface="Open Sans" panose="020B0606030504020204" pitchFamily="34" charset="0"/>
              </a:rPr>
              <a:t>Sec. 4-3306. - Emergency procurement.</a:t>
            </a:r>
          </a:p>
          <a:p>
            <a:pPr algn="l" fontAlgn="ctr"/>
            <a:endParaRPr lang="en-US" sz="3200" b="1" dirty="0">
              <a:solidFill>
                <a:srgbClr val="313335"/>
              </a:solidFill>
              <a:latin typeface="Open Sans" panose="020B0606030504020204" pitchFamily="34" charset="0"/>
            </a:endParaRPr>
          </a:p>
          <a:p>
            <a:pPr algn="l" fontAlgn="ctr"/>
            <a:endParaRPr lang="en-US" sz="3200" b="1" i="0" dirty="0">
              <a:solidFill>
                <a:srgbClr val="313335"/>
              </a:solidFill>
              <a:effectLst/>
              <a:latin typeface="Open Sans" panose="020B0606030504020204" pitchFamily="34" charset="0"/>
            </a:endParaRPr>
          </a:p>
          <a:p>
            <a:pPr algn="l"/>
            <a:r>
              <a:rPr lang="en-US" sz="3200" b="0" i="0" dirty="0">
                <a:solidFill>
                  <a:srgbClr val="313335"/>
                </a:solidFill>
                <a:effectLst/>
                <a:latin typeface="Skeena" pitchFamily="2" charset="0"/>
              </a:rPr>
              <a:t>Notwithstanding any other provisions of this chapter, where the purchasing agent determines that an emergency exists, the purchasing agent may make or authorize others to make emergency procurements or equipment, supplies, services, construction items or professional or consultant services when </a:t>
            </a:r>
            <a:r>
              <a:rPr lang="en-US" sz="3200" b="0" i="0" dirty="0">
                <a:solidFill>
                  <a:srgbClr val="313335"/>
                </a:solidFill>
                <a:effectLst/>
                <a:highlight>
                  <a:srgbClr val="FFFF00"/>
                </a:highlight>
                <a:latin typeface="Skeena" pitchFamily="2" charset="0"/>
              </a:rPr>
              <a:t>the purchasing agent determines there exists a threat to public health, welfare or safety under emergency conditions. </a:t>
            </a:r>
            <a:r>
              <a:rPr lang="en-US" sz="3200" b="0" i="0" dirty="0">
                <a:solidFill>
                  <a:srgbClr val="313335"/>
                </a:solidFill>
                <a:effectLst/>
                <a:latin typeface="Skeena" pitchFamily="2" charset="0"/>
              </a:rPr>
              <a:t>Such emergency procurements shall be made with as much competition as is practicable under the circumstances. A written determination of the basis for the emergency and for the selection of the particular contractor shall be included in the contract file. As soon as practicable, a record of each emergency procurement shall be made and shall set forth the contractor's name, the amount and type of the contract, a listing of the item(s) procured under the contract, and the identification number of the contract file.</a:t>
            </a:r>
          </a:p>
        </p:txBody>
      </p:sp>
      <p:sp>
        <p:nvSpPr>
          <p:cNvPr id="5" name="Footer Placeholder 4">
            <a:extLst>
              <a:ext uri="{FF2B5EF4-FFF2-40B4-BE49-F238E27FC236}">
                <a16:creationId xmlns:a16="http://schemas.microsoft.com/office/drawing/2014/main" id="{AF29EA23-F34E-486A-B8B2-0C3019266975}"/>
              </a:ext>
            </a:extLst>
          </p:cNvPr>
          <p:cNvSpPr>
            <a:spLocks noGrp="1"/>
          </p:cNvSpPr>
          <p:nvPr>
            <p:ph type="ftr" sz="quarter" idx="11"/>
          </p:nvPr>
        </p:nvSpPr>
        <p:spPr>
          <a:xfrm>
            <a:off x="462058" y="6407779"/>
            <a:ext cx="6675120" cy="365125"/>
          </a:xfrm>
        </p:spPr>
        <p:txBody>
          <a:bodyPr>
            <a:normAutofit/>
          </a:bodyPr>
          <a:lstStyle/>
          <a:p>
            <a:pPr algn="l">
              <a:spcAft>
                <a:spcPts val="600"/>
              </a:spcAft>
            </a:pPr>
            <a:r>
              <a:rPr lang="en-ZA" sz="1050">
                <a:solidFill>
                  <a:schemeClr val="tx1">
                    <a:lumMod val="50000"/>
                    <a:lumOff val="50000"/>
                  </a:schemeClr>
                </a:solidFill>
              </a:rPr>
              <a:t>Employee orientation</a:t>
            </a:r>
          </a:p>
        </p:txBody>
      </p:sp>
      <p:sp>
        <p:nvSpPr>
          <p:cNvPr id="11" name="Date Placeholder 10">
            <a:extLst>
              <a:ext uri="{FF2B5EF4-FFF2-40B4-BE49-F238E27FC236}">
                <a16:creationId xmlns:a16="http://schemas.microsoft.com/office/drawing/2014/main" id="{39DEAC25-4DF8-463C-83B2-7DBD27EBB3CD}"/>
              </a:ext>
            </a:extLst>
          </p:cNvPr>
          <p:cNvSpPr>
            <a:spLocks noGrp="1"/>
          </p:cNvSpPr>
          <p:nvPr>
            <p:ph type="dt" sz="half" idx="10"/>
          </p:nvPr>
        </p:nvSpPr>
        <p:spPr>
          <a:xfrm>
            <a:off x="8967391" y="6407778"/>
            <a:ext cx="2743200" cy="365125"/>
          </a:xfrm>
        </p:spPr>
        <p:txBody>
          <a:bodyPr>
            <a:normAutofit/>
          </a:bodyPr>
          <a:lstStyle/>
          <a:p>
            <a:pPr algn="r">
              <a:spcAft>
                <a:spcPts val="600"/>
              </a:spcAft>
            </a:pPr>
            <a:r>
              <a:rPr lang="en-US" sz="1050">
                <a:solidFill>
                  <a:schemeClr val="tx1">
                    <a:lumMod val="50000"/>
                    <a:lumOff val="50000"/>
                  </a:schemeClr>
                </a:solidFill>
              </a:rPr>
              <a:t>7/29/20XX</a:t>
            </a:r>
          </a:p>
        </p:txBody>
      </p:sp>
    </p:spTree>
    <p:extLst>
      <p:ext uri="{BB962C8B-B14F-4D97-AF65-F5344CB8AC3E}">
        <p14:creationId xmlns:p14="http://schemas.microsoft.com/office/powerpoint/2010/main" val="2243494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2" name="Group 2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23" name="Freeform: Shape 2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6719F29B-F233-48AF-8261-F33A4E079E3E}"/>
              </a:ext>
            </a:extLst>
          </p:cNvPr>
          <p:cNvSpPr>
            <a:spLocks noGrp="1"/>
          </p:cNvSpPr>
          <p:nvPr>
            <p:ph type="title"/>
          </p:nvPr>
        </p:nvSpPr>
        <p:spPr>
          <a:xfrm>
            <a:off x="640080" y="1243013"/>
            <a:ext cx="3855720" cy="4371974"/>
          </a:xfrm>
        </p:spPr>
        <p:txBody>
          <a:bodyPr>
            <a:normAutofit/>
          </a:bodyPr>
          <a:lstStyle/>
          <a:p>
            <a:r>
              <a:rPr lang="en-US" sz="3600" dirty="0">
                <a:solidFill>
                  <a:schemeClr val="tx2"/>
                </a:solidFill>
              </a:rPr>
              <a:t>Threat</a:t>
            </a:r>
            <a:endParaRPr lang="en-ZA" sz="3600" dirty="0">
              <a:solidFill>
                <a:schemeClr val="tx2"/>
              </a:solidFill>
            </a:endParaRPr>
          </a:p>
        </p:txBody>
      </p:sp>
      <p:sp>
        <p:nvSpPr>
          <p:cNvPr id="3" name="Subtitle 2">
            <a:extLst>
              <a:ext uri="{FF2B5EF4-FFF2-40B4-BE49-F238E27FC236}">
                <a16:creationId xmlns:a16="http://schemas.microsoft.com/office/drawing/2014/main" id="{35E3EA69-4E0E-41BD-8095-A124225A2647}"/>
              </a:ext>
            </a:extLst>
          </p:cNvPr>
          <p:cNvSpPr>
            <a:spLocks noGrp="1"/>
          </p:cNvSpPr>
          <p:nvPr>
            <p:ph idx="1"/>
          </p:nvPr>
        </p:nvSpPr>
        <p:spPr>
          <a:xfrm>
            <a:off x="6172200" y="804672"/>
            <a:ext cx="5221224" cy="5230368"/>
          </a:xfrm>
        </p:spPr>
        <p:txBody>
          <a:bodyPr vert="horz" lIns="91440" tIns="45720" rIns="91440" bIns="45720" rtlCol="0" anchor="ctr">
            <a:normAutofit/>
          </a:bodyPr>
          <a:lstStyle/>
          <a:p>
            <a:pPr fontAlgn="base"/>
            <a:r>
              <a:rPr lang="en-US" sz="2000" b="1" i="0" dirty="0">
                <a:solidFill>
                  <a:srgbClr val="303336"/>
                </a:solidFill>
                <a:effectLst/>
                <a:latin typeface="Open Sans" panose="020B0606030504020204" pitchFamily="34" charset="0"/>
              </a:rPr>
              <a:t>Merriam-Webster Dictionary defines Threat as:</a:t>
            </a:r>
          </a:p>
          <a:p>
            <a:pPr fontAlgn="base"/>
            <a:r>
              <a:rPr lang="en-US" sz="2000" b="1" i="0" dirty="0">
                <a:solidFill>
                  <a:srgbClr val="303336"/>
                </a:solidFill>
                <a:effectLst/>
                <a:latin typeface="Open Sans" panose="020B0606030504020204" pitchFamily="34" charset="0"/>
              </a:rPr>
              <a:t>1</a:t>
            </a:r>
            <a:r>
              <a:rPr lang="en-US" sz="2000" b="1" i="0" dirty="0">
                <a:solidFill>
                  <a:srgbClr val="212529"/>
                </a:solidFill>
                <a:effectLst/>
                <a:latin typeface="inherit"/>
              </a:rPr>
              <a:t>: </a:t>
            </a:r>
            <a:r>
              <a:rPr lang="en-US" sz="2000" b="0" i="0" dirty="0">
                <a:solidFill>
                  <a:srgbClr val="212529"/>
                </a:solidFill>
                <a:effectLst/>
                <a:latin typeface="Open Sans" panose="020B0606030504020204" pitchFamily="34" charset="0"/>
              </a:rPr>
              <a:t>an expression of intention to inflict evil, injury, or damage</a:t>
            </a:r>
          </a:p>
          <a:p>
            <a:pPr fontAlgn="base"/>
            <a:r>
              <a:rPr lang="en-US" sz="2000" b="1" i="0" dirty="0">
                <a:solidFill>
                  <a:srgbClr val="303336"/>
                </a:solidFill>
                <a:effectLst/>
                <a:latin typeface="Open Sans" panose="020B0606030504020204" pitchFamily="34" charset="0"/>
              </a:rPr>
              <a:t>2</a:t>
            </a:r>
            <a:r>
              <a:rPr lang="en-US" sz="2000" b="1" i="0" dirty="0">
                <a:solidFill>
                  <a:srgbClr val="212529"/>
                </a:solidFill>
                <a:effectLst/>
                <a:latin typeface="inherit"/>
              </a:rPr>
              <a:t>: </a:t>
            </a:r>
            <a:r>
              <a:rPr lang="en-US" sz="2000" b="0" i="0" dirty="0">
                <a:solidFill>
                  <a:srgbClr val="212529"/>
                </a:solidFill>
                <a:effectLst/>
                <a:latin typeface="Open Sans" panose="020B0606030504020204" pitchFamily="34" charset="0"/>
              </a:rPr>
              <a:t>one that </a:t>
            </a:r>
            <a:r>
              <a:rPr lang="en-US" sz="2000" b="0" i="0" u="none" strike="noStrike" dirty="0">
                <a:solidFill>
                  <a:srgbClr val="0074CC"/>
                </a:solidFill>
                <a:effectLst/>
                <a:latin typeface="Open Sans" panose="020B0606030504020204" pitchFamily="34" charset="0"/>
                <a:hlinkClick r:id="rId2"/>
              </a:rPr>
              <a:t>threatens</a:t>
            </a:r>
            <a:endParaRPr lang="en-US" sz="2000" b="0" i="0" dirty="0">
              <a:solidFill>
                <a:srgbClr val="212529"/>
              </a:solidFill>
              <a:effectLst/>
              <a:latin typeface="Open Sans" panose="020B0606030504020204" pitchFamily="34" charset="0"/>
            </a:endParaRPr>
          </a:p>
          <a:p>
            <a:pPr fontAlgn="base"/>
            <a:r>
              <a:rPr lang="en-US" sz="2000" b="1" i="0" dirty="0">
                <a:solidFill>
                  <a:srgbClr val="303336"/>
                </a:solidFill>
                <a:effectLst/>
                <a:latin typeface="Open Sans" panose="020B0606030504020204" pitchFamily="34" charset="0"/>
              </a:rPr>
              <a:t>3</a:t>
            </a:r>
            <a:r>
              <a:rPr lang="en-US" sz="2000" b="1" i="0" dirty="0">
                <a:solidFill>
                  <a:srgbClr val="212529"/>
                </a:solidFill>
                <a:effectLst/>
                <a:latin typeface="inherit"/>
              </a:rPr>
              <a:t>: </a:t>
            </a:r>
            <a:r>
              <a:rPr lang="en-US" sz="2000" b="0" i="0" dirty="0">
                <a:solidFill>
                  <a:srgbClr val="212529"/>
                </a:solidFill>
                <a:effectLst/>
                <a:latin typeface="Open Sans" panose="020B0606030504020204" pitchFamily="34" charset="0"/>
              </a:rPr>
              <a:t>an indication of something impending</a:t>
            </a:r>
          </a:p>
          <a:p>
            <a:pPr fontAlgn="base"/>
            <a:r>
              <a:rPr lang="en-US" sz="2000" b="0" i="0" dirty="0">
                <a:solidFill>
                  <a:srgbClr val="8A8D91"/>
                </a:solidFill>
                <a:effectLst/>
                <a:latin typeface="Open Sans" panose="020B0606030504020204" pitchFamily="34" charset="0"/>
              </a:rPr>
              <a:t>the sky held a </a:t>
            </a:r>
            <a:r>
              <a:rPr lang="en-US" sz="2000" b="0" i="1" dirty="0">
                <a:solidFill>
                  <a:srgbClr val="8A8D91"/>
                </a:solidFill>
                <a:effectLst/>
                <a:latin typeface="inherit"/>
              </a:rPr>
              <a:t>threat</a:t>
            </a:r>
            <a:r>
              <a:rPr lang="en-US" sz="2000" b="0" i="0" dirty="0">
                <a:solidFill>
                  <a:srgbClr val="8A8D91"/>
                </a:solidFill>
                <a:effectLst/>
                <a:latin typeface="Open Sans" panose="020B0606030504020204" pitchFamily="34" charset="0"/>
              </a:rPr>
              <a:t> of rain</a:t>
            </a:r>
            <a:endParaRPr lang="en-US" sz="2000" b="0" i="0" dirty="0">
              <a:solidFill>
                <a:srgbClr val="212529"/>
              </a:solidFill>
              <a:effectLst/>
              <a:latin typeface="Open Sans" panose="020B0606030504020204" pitchFamily="34" charset="0"/>
            </a:endParaRPr>
          </a:p>
          <a:p>
            <a:r>
              <a:rPr lang="en-US" sz="1800" dirty="0">
                <a:solidFill>
                  <a:schemeClr val="tx2"/>
                </a:solidFill>
              </a:rPr>
              <a:t>. </a:t>
            </a:r>
          </a:p>
        </p:txBody>
      </p:sp>
      <p:sp>
        <p:nvSpPr>
          <p:cNvPr id="13" name="Slide Number Placeholder 12">
            <a:extLst>
              <a:ext uri="{FF2B5EF4-FFF2-40B4-BE49-F238E27FC236}">
                <a16:creationId xmlns:a16="http://schemas.microsoft.com/office/drawing/2014/main" id="{E97A1D68-0269-4F8D-8A4E-B8D9753C7D5A}"/>
              </a:ext>
            </a:extLst>
          </p:cNvPr>
          <p:cNvSpPr>
            <a:spLocks noGrp="1"/>
          </p:cNvSpPr>
          <p:nvPr>
            <p:ph type="sldNum" sz="quarter" idx="12"/>
          </p:nvPr>
        </p:nvSpPr>
        <p:spPr>
          <a:xfrm>
            <a:off x="8610600" y="6356350"/>
            <a:ext cx="2743200" cy="365125"/>
          </a:xfrm>
        </p:spPr>
        <p:txBody>
          <a:bodyPr>
            <a:normAutofit/>
          </a:bodyPr>
          <a:lstStyle/>
          <a:p>
            <a:pPr>
              <a:spcAft>
                <a:spcPts val="600"/>
              </a:spcAft>
            </a:pPr>
            <a:fld id="{B5CEABB6-07DC-46E8-9B57-56EC44A396E5}" type="slidenum">
              <a:rPr lang="en-US" smtClean="0"/>
              <a:pPr>
                <a:spcAft>
                  <a:spcPts val="600"/>
                </a:spcAft>
              </a:pPr>
              <a:t>4</a:t>
            </a:fld>
            <a:endParaRPr lang="en-US"/>
          </a:p>
        </p:txBody>
      </p:sp>
    </p:spTree>
    <p:extLst>
      <p:ext uri="{BB962C8B-B14F-4D97-AF65-F5344CB8AC3E}">
        <p14:creationId xmlns:p14="http://schemas.microsoft.com/office/powerpoint/2010/main" val="3980871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2" name="Group 2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23" name="Freeform: Shape 2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6719F29B-F233-48AF-8261-F33A4E079E3E}"/>
              </a:ext>
            </a:extLst>
          </p:cNvPr>
          <p:cNvSpPr>
            <a:spLocks noGrp="1"/>
          </p:cNvSpPr>
          <p:nvPr>
            <p:ph type="title"/>
          </p:nvPr>
        </p:nvSpPr>
        <p:spPr>
          <a:xfrm>
            <a:off x="640080" y="1243013"/>
            <a:ext cx="3855720" cy="4371974"/>
          </a:xfrm>
        </p:spPr>
        <p:txBody>
          <a:bodyPr>
            <a:normAutofit/>
          </a:bodyPr>
          <a:lstStyle/>
          <a:p>
            <a:r>
              <a:rPr lang="en-US" sz="3600" dirty="0">
                <a:solidFill>
                  <a:schemeClr val="tx2"/>
                </a:solidFill>
              </a:rPr>
              <a:t>Health</a:t>
            </a:r>
            <a:br>
              <a:rPr lang="en-US" sz="3600" dirty="0">
                <a:solidFill>
                  <a:schemeClr val="tx2"/>
                </a:solidFill>
              </a:rPr>
            </a:br>
            <a:br>
              <a:rPr lang="en-US" sz="3600" dirty="0">
                <a:solidFill>
                  <a:schemeClr val="tx2"/>
                </a:solidFill>
              </a:rPr>
            </a:br>
            <a:r>
              <a:rPr lang="en-US" sz="3600" dirty="0">
                <a:solidFill>
                  <a:schemeClr val="tx2"/>
                </a:solidFill>
              </a:rPr>
              <a:t>Welfare</a:t>
            </a:r>
            <a:br>
              <a:rPr lang="en-US" sz="3600" dirty="0">
                <a:solidFill>
                  <a:schemeClr val="tx2"/>
                </a:solidFill>
              </a:rPr>
            </a:br>
            <a:br>
              <a:rPr lang="en-US" sz="3600" dirty="0">
                <a:solidFill>
                  <a:schemeClr val="tx2"/>
                </a:solidFill>
              </a:rPr>
            </a:br>
            <a:r>
              <a:rPr lang="en-US" sz="3600" dirty="0">
                <a:solidFill>
                  <a:schemeClr val="tx2"/>
                </a:solidFill>
              </a:rPr>
              <a:t>Safety</a:t>
            </a:r>
            <a:endParaRPr lang="en-ZA" sz="3600" dirty="0">
              <a:solidFill>
                <a:schemeClr val="tx2"/>
              </a:solidFill>
            </a:endParaRPr>
          </a:p>
        </p:txBody>
      </p:sp>
      <p:sp>
        <p:nvSpPr>
          <p:cNvPr id="3" name="Subtitle 2">
            <a:extLst>
              <a:ext uri="{FF2B5EF4-FFF2-40B4-BE49-F238E27FC236}">
                <a16:creationId xmlns:a16="http://schemas.microsoft.com/office/drawing/2014/main" id="{35E3EA69-4E0E-41BD-8095-A124225A2647}"/>
              </a:ext>
            </a:extLst>
          </p:cNvPr>
          <p:cNvSpPr>
            <a:spLocks noGrp="1"/>
          </p:cNvSpPr>
          <p:nvPr>
            <p:ph idx="1"/>
          </p:nvPr>
        </p:nvSpPr>
        <p:spPr>
          <a:xfrm>
            <a:off x="5686425" y="804672"/>
            <a:ext cx="6134100" cy="5672328"/>
          </a:xfrm>
        </p:spPr>
        <p:txBody>
          <a:bodyPr vert="horz" lIns="91440" tIns="45720" rIns="91440" bIns="45720" rtlCol="0" anchor="ctr">
            <a:normAutofit/>
          </a:bodyPr>
          <a:lstStyle/>
          <a:p>
            <a:pPr fontAlgn="base"/>
            <a:r>
              <a:rPr lang="en-US" sz="2000" b="1" i="0" dirty="0">
                <a:solidFill>
                  <a:srgbClr val="303336"/>
                </a:solidFill>
                <a:effectLst/>
                <a:latin typeface="Open Sans" panose="020B0606030504020204" pitchFamily="34" charset="0"/>
              </a:rPr>
              <a:t>Merriam-Webster Dictionary</a:t>
            </a:r>
          </a:p>
          <a:p>
            <a:pPr fontAlgn="base"/>
            <a:endParaRPr lang="en-US" sz="1800" b="1" u="sng" dirty="0">
              <a:solidFill>
                <a:schemeClr val="tx2"/>
              </a:solidFill>
            </a:endParaRPr>
          </a:p>
          <a:p>
            <a:pPr fontAlgn="base"/>
            <a:r>
              <a:rPr lang="en-US" sz="1800" b="1" u="sng" dirty="0">
                <a:solidFill>
                  <a:schemeClr val="tx2"/>
                </a:solidFill>
              </a:rPr>
              <a:t>Health</a:t>
            </a:r>
            <a:r>
              <a:rPr lang="en-US" sz="1800" b="1" dirty="0">
                <a:solidFill>
                  <a:schemeClr val="tx2"/>
                </a:solidFill>
              </a:rPr>
              <a:t> </a:t>
            </a:r>
            <a:r>
              <a:rPr lang="en-US" sz="1800" dirty="0">
                <a:solidFill>
                  <a:schemeClr val="tx2"/>
                </a:solidFill>
              </a:rPr>
              <a:t>is defined as:</a:t>
            </a:r>
          </a:p>
          <a:p>
            <a:pPr algn="l" fontAlgn="base"/>
            <a:r>
              <a:rPr lang="en-US" sz="1800" b="0" i="0" dirty="0">
                <a:solidFill>
                  <a:srgbClr val="212529"/>
                </a:solidFill>
                <a:effectLst/>
                <a:latin typeface="Open Sans" panose="020B0606030504020204" pitchFamily="34" charset="0"/>
              </a:rPr>
              <a:t>The condition of being sound in body, mind, or spirit   </a:t>
            </a:r>
          </a:p>
          <a:p>
            <a:pPr algn="l" fontAlgn="base"/>
            <a:r>
              <a:rPr lang="en-US" sz="1800" b="0" i="0" dirty="0">
                <a:solidFill>
                  <a:srgbClr val="8A8D91"/>
                </a:solidFill>
                <a:effectLst/>
                <a:latin typeface="Open Sans" panose="020B0606030504020204" pitchFamily="34" charset="0"/>
              </a:rPr>
              <a:t>She is the picture of </a:t>
            </a:r>
            <a:r>
              <a:rPr lang="en-US" sz="1800" b="0" i="1" dirty="0">
                <a:solidFill>
                  <a:srgbClr val="8A8D91"/>
                </a:solidFill>
                <a:effectLst/>
                <a:latin typeface="inherit"/>
              </a:rPr>
              <a:t>health</a:t>
            </a:r>
            <a:r>
              <a:rPr lang="en-US" sz="1800" b="0" i="0" dirty="0">
                <a:solidFill>
                  <a:srgbClr val="8A8D91"/>
                </a:solidFill>
                <a:effectLst/>
                <a:latin typeface="Open Sans" panose="020B0606030504020204" pitchFamily="34" charset="0"/>
              </a:rPr>
              <a:t>.</a:t>
            </a:r>
            <a:endParaRPr lang="en-US" sz="1800" b="0" i="0" dirty="0">
              <a:solidFill>
                <a:srgbClr val="212529"/>
              </a:solidFill>
              <a:effectLst/>
              <a:latin typeface="Open Sans" panose="020B0606030504020204" pitchFamily="34" charset="0"/>
            </a:endParaRPr>
          </a:p>
          <a:p>
            <a:pPr algn="l" fontAlgn="base"/>
            <a:r>
              <a:rPr lang="en-US" sz="1800" b="0" i="1" dirty="0">
                <a:solidFill>
                  <a:srgbClr val="212529"/>
                </a:solidFill>
                <a:effectLst/>
                <a:latin typeface="inherit"/>
              </a:rPr>
              <a:t>especially</a:t>
            </a:r>
            <a:r>
              <a:rPr lang="en-US" sz="1800" b="1" i="0" dirty="0">
                <a:solidFill>
                  <a:srgbClr val="212529"/>
                </a:solidFill>
                <a:effectLst/>
                <a:latin typeface="inherit"/>
              </a:rPr>
              <a:t>: </a:t>
            </a:r>
            <a:r>
              <a:rPr lang="en-US" sz="1800" b="0" i="0" dirty="0">
                <a:solidFill>
                  <a:srgbClr val="212529"/>
                </a:solidFill>
                <a:effectLst/>
                <a:latin typeface="Open Sans" panose="020B0606030504020204" pitchFamily="34" charset="0"/>
              </a:rPr>
              <a:t>freedom from physical disease or pain</a:t>
            </a:r>
          </a:p>
          <a:p>
            <a:endParaRPr lang="en-US" sz="1800" b="1" u="sng" dirty="0">
              <a:solidFill>
                <a:schemeClr val="tx2"/>
              </a:solidFill>
            </a:endParaRPr>
          </a:p>
          <a:p>
            <a:r>
              <a:rPr lang="en-US" sz="1800" b="1" u="sng" dirty="0">
                <a:solidFill>
                  <a:schemeClr val="tx2"/>
                </a:solidFill>
              </a:rPr>
              <a:t>Welfare</a:t>
            </a:r>
            <a:r>
              <a:rPr lang="en-US" sz="1800" dirty="0">
                <a:solidFill>
                  <a:schemeClr val="tx2"/>
                </a:solidFill>
              </a:rPr>
              <a:t> is defined as:</a:t>
            </a:r>
          </a:p>
          <a:p>
            <a:r>
              <a:rPr lang="en-US" sz="1800" b="0" i="0" dirty="0">
                <a:solidFill>
                  <a:srgbClr val="212529"/>
                </a:solidFill>
                <a:effectLst/>
                <a:latin typeface="Open Sans" panose="020B0606030504020204" pitchFamily="34" charset="0"/>
              </a:rPr>
              <a:t>The state of doing well especially in respect to good fortune, happiness, well-being, or prosperity</a:t>
            </a:r>
          </a:p>
          <a:p>
            <a:endParaRPr lang="en-US" sz="1800" b="1" u="sng" dirty="0">
              <a:solidFill>
                <a:schemeClr val="tx2"/>
              </a:solidFill>
            </a:endParaRPr>
          </a:p>
          <a:p>
            <a:r>
              <a:rPr lang="en-US" sz="1800" b="1" u="sng" dirty="0">
                <a:solidFill>
                  <a:schemeClr val="tx2"/>
                </a:solidFill>
              </a:rPr>
              <a:t>Safety</a:t>
            </a:r>
            <a:r>
              <a:rPr lang="en-US" sz="1800" dirty="0">
                <a:solidFill>
                  <a:schemeClr val="tx2"/>
                </a:solidFill>
              </a:rPr>
              <a:t> is defined as:</a:t>
            </a:r>
          </a:p>
          <a:p>
            <a:r>
              <a:rPr lang="en-US" sz="1800" dirty="0">
                <a:solidFill>
                  <a:srgbClr val="212529"/>
                </a:solidFill>
                <a:latin typeface="Open Sans" panose="020B0606030504020204" pitchFamily="34" charset="0"/>
              </a:rPr>
              <a:t>T</a:t>
            </a:r>
            <a:r>
              <a:rPr lang="en-US" sz="1800" b="0" i="0" dirty="0">
                <a:solidFill>
                  <a:srgbClr val="212529"/>
                </a:solidFill>
                <a:effectLst/>
                <a:latin typeface="Open Sans" panose="020B0606030504020204" pitchFamily="34" charset="0"/>
              </a:rPr>
              <a:t>he condition of being safe from undergoing or causing hurt, injury, or loss.</a:t>
            </a:r>
            <a:endParaRPr lang="en-US" sz="1800" dirty="0">
              <a:solidFill>
                <a:schemeClr val="tx2"/>
              </a:solidFill>
            </a:endParaRPr>
          </a:p>
        </p:txBody>
      </p:sp>
      <p:sp>
        <p:nvSpPr>
          <p:cNvPr id="13" name="Slide Number Placeholder 12">
            <a:extLst>
              <a:ext uri="{FF2B5EF4-FFF2-40B4-BE49-F238E27FC236}">
                <a16:creationId xmlns:a16="http://schemas.microsoft.com/office/drawing/2014/main" id="{E97A1D68-0269-4F8D-8A4E-B8D9753C7D5A}"/>
              </a:ext>
            </a:extLst>
          </p:cNvPr>
          <p:cNvSpPr>
            <a:spLocks noGrp="1"/>
          </p:cNvSpPr>
          <p:nvPr>
            <p:ph type="sldNum" sz="quarter" idx="12"/>
          </p:nvPr>
        </p:nvSpPr>
        <p:spPr>
          <a:xfrm>
            <a:off x="8610600" y="6356350"/>
            <a:ext cx="2743200" cy="365125"/>
          </a:xfrm>
        </p:spPr>
        <p:txBody>
          <a:bodyPr>
            <a:normAutofit/>
          </a:bodyPr>
          <a:lstStyle/>
          <a:p>
            <a:pPr>
              <a:spcAft>
                <a:spcPts val="600"/>
              </a:spcAft>
            </a:pPr>
            <a:fld id="{B5CEABB6-07DC-46E8-9B57-56EC44A396E5}" type="slidenum">
              <a:rPr lang="en-US" smtClean="0"/>
              <a:pPr>
                <a:spcAft>
                  <a:spcPts val="600"/>
                </a:spcAft>
              </a:pPr>
              <a:t>5</a:t>
            </a:fld>
            <a:endParaRPr lang="en-US"/>
          </a:p>
        </p:txBody>
      </p:sp>
    </p:spTree>
    <p:extLst>
      <p:ext uri="{BB962C8B-B14F-4D97-AF65-F5344CB8AC3E}">
        <p14:creationId xmlns:p14="http://schemas.microsoft.com/office/powerpoint/2010/main" val="980507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31FE9-9059-4FE8-B4AC-9771F23A1B89}"/>
              </a:ext>
            </a:extLst>
          </p:cNvPr>
          <p:cNvSpPr>
            <a:spLocks noGrp="1"/>
          </p:cNvSpPr>
          <p:nvPr>
            <p:ph type="title"/>
          </p:nvPr>
        </p:nvSpPr>
        <p:spPr>
          <a:xfrm>
            <a:off x="838200" y="365125"/>
            <a:ext cx="10515600" cy="1325563"/>
          </a:xfrm>
        </p:spPr>
        <p:txBody>
          <a:bodyPr/>
          <a:lstStyle/>
          <a:p>
            <a:r>
              <a:rPr lang="en-US" dirty="0"/>
              <a:t>Emergency Conditions</a:t>
            </a:r>
          </a:p>
        </p:txBody>
      </p:sp>
      <p:pic>
        <p:nvPicPr>
          <p:cNvPr id="79" name="Online Image Placeholder 78" descr="Clock outline">
            <a:extLst>
              <a:ext uri="{FF2B5EF4-FFF2-40B4-BE49-F238E27FC236}">
                <a16:creationId xmlns:a16="http://schemas.microsoft.com/office/drawing/2014/main" id="{7004AF3C-D9DF-4BEA-B934-F2808E489156}"/>
              </a:ext>
            </a:extLst>
          </p:cNvPr>
          <p:cNvPicPr>
            <a:picLocks noGrp="1" noChangeAspect="1"/>
          </p:cNvPicPr>
          <p:nvPr>
            <p:ph type="clipArt" sz="quarter" idx="48"/>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82200" y="5226987"/>
            <a:ext cx="914400" cy="914400"/>
          </a:xfrm>
        </p:spPr>
      </p:pic>
      <p:sp>
        <p:nvSpPr>
          <p:cNvPr id="3" name="Content Placeholder 2">
            <a:extLst>
              <a:ext uri="{FF2B5EF4-FFF2-40B4-BE49-F238E27FC236}">
                <a16:creationId xmlns:a16="http://schemas.microsoft.com/office/drawing/2014/main" id="{D4A2EB3F-4D60-451F-8F45-7D6654D2FCD9}"/>
              </a:ext>
            </a:extLst>
          </p:cNvPr>
          <p:cNvSpPr>
            <a:spLocks noGrp="1"/>
          </p:cNvSpPr>
          <p:nvPr>
            <p:ph type="body" sz="quarter" idx="33"/>
          </p:nvPr>
        </p:nvSpPr>
        <p:spPr>
          <a:xfrm>
            <a:off x="775607" y="4553832"/>
            <a:ext cx="2105186" cy="678667"/>
          </a:xfrm>
        </p:spPr>
        <p:txBody>
          <a:bodyPr vert="horz" lIns="91440" tIns="45720" rIns="91440" bIns="45720" rtlCol="0" anchor="t">
            <a:normAutofit/>
          </a:bodyPr>
          <a:lstStyle/>
          <a:p>
            <a:r>
              <a:rPr lang="en-US" dirty="0"/>
              <a:t>Unforeseeable</a:t>
            </a:r>
          </a:p>
        </p:txBody>
      </p:sp>
      <p:sp>
        <p:nvSpPr>
          <p:cNvPr id="5" name="Text Placeholder 4">
            <a:extLst>
              <a:ext uri="{FF2B5EF4-FFF2-40B4-BE49-F238E27FC236}">
                <a16:creationId xmlns:a16="http://schemas.microsoft.com/office/drawing/2014/main" id="{A2868A8F-3F5D-4735-81EF-8632381CD85B}"/>
              </a:ext>
            </a:extLst>
          </p:cNvPr>
          <p:cNvSpPr>
            <a:spLocks noGrp="1"/>
          </p:cNvSpPr>
          <p:nvPr>
            <p:ph type="body" sz="quarter" idx="35"/>
          </p:nvPr>
        </p:nvSpPr>
        <p:spPr>
          <a:xfrm>
            <a:off x="3620807" y="4553832"/>
            <a:ext cx="2105186" cy="678667"/>
          </a:xfrm>
        </p:spPr>
        <p:txBody>
          <a:bodyPr>
            <a:normAutofit/>
          </a:bodyPr>
          <a:lstStyle/>
          <a:p>
            <a:r>
              <a:rPr lang="en-US" dirty="0"/>
              <a:t>Sudden</a:t>
            </a:r>
          </a:p>
        </p:txBody>
      </p:sp>
      <p:pic>
        <p:nvPicPr>
          <p:cNvPr id="83" name="Online Image Placeholder 82" descr="Warning outline">
            <a:extLst>
              <a:ext uri="{FF2B5EF4-FFF2-40B4-BE49-F238E27FC236}">
                <a16:creationId xmlns:a16="http://schemas.microsoft.com/office/drawing/2014/main" id="{E6F42F54-BC6A-419F-B34A-A51DB8197016}"/>
              </a:ext>
            </a:extLst>
          </p:cNvPr>
          <p:cNvPicPr>
            <a:picLocks noGrp="1" noChangeAspect="1"/>
          </p:cNvPicPr>
          <p:nvPr>
            <p:ph type="clipArt" sz="quarter" idx="50"/>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061200" y="3359944"/>
            <a:ext cx="914400" cy="914400"/>
          </a:xfrm>
        </p:spPr>
      </p:pic>
      <p:sp>
        <p:nvSpPr>
          <p:cNvPr id="7" name="Text Placeholder 6">
            <a:extLst>
              <a:ext uri="{FF2B5EF4-FFF2-40B4-BE49-F238E27FC236}">
                <a16:creationId xmlns:a16="http://schemas.microsoft.com/office/drawing/2014/main" id="{A170FED1-1256-4843-8D82-E992E4EFD129}"/>
              </a:ext>
            </a:extLst>
          </p:cNvPr>
          <p:cNvSpPr>
            <a:spLocks noGrp="1"/>
          </p:cNvSpPr>
          <p:nvPr>
            <p:ph type="body" sz="quarter" idx="37"/>
          </p:nvPr>
        </p:nvSpPr>
        <p:spPr>
          <a:xfrm>
            <a:off x="6466007" y="4553832"/>
            <a:ext cx="2105186" cy="678667"/>
          </a:xfrm>
        </p:spPr>
        <p:txBody>
          <a:bodyPr>
            <a:normAutofit/>
          </a:bodyPr>
          <a:lstStyle/>
          <a:p>
            <a:r>
              <a:rPr lang="en-US" dirty="0"/>
              <a:t>Poses an imminent danger</a:t>
            </a:r>
          </a:p>
        </p:txBody>
      </p:sp>
      <p:pic>
        <p:nvPicPr>
          <p:cNvPr id="85" name="Online Image Placeholder 84" descr="Magnifying glass outline">
            <a:extLst>
              <a:ext uri="{FF2B5EF4-FFF2-40B4-BE49-F238E27FC236}">
                <a16:creationId xmlns:a16="http://schemas.microsoft.com/office/drawing/2014/main" id="{B6883141-5822-428C-BD61-94E958B86B28}"/>
              </a:ext>
            </a:extLst>
          </p:cNvPr>
          <p:cNvPicPr>
            <a:picLocks noGrp="1" noChangeAspect="1"/>
          </p:cNvPicPr>
          <p:nvPr>
            <p:ph type="clipArt" sz="quarter" idx="51"/>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371000" y="4928884"/>
            <a:ext cx="914400" cy="914400"/>
          </a:xfrm>
        </p:spPr>
      </p:pic>
      <p:sp>
        <p:nvSpPr>
          <p:cNvPr id="12" name="Text Placeholder 11">
            <a:extLst>
              <a:ext uri="{FF2B5EF4-FFF2-40B4-BE49-F238E27FC236}">
                <a16:creationId xmlns:a16="http://schemas.microsoft.com/office/drawing/2014/main" id="{A72A468D-F2A9-4609-BB84-DF912A23D246}"/>
              </a:ext>
            </a:extLst>
          </p:cNvPr>
          <p:cNvSpPr>
            <a:spLocks noGrp="1"/>
          </p:cNvSpPr>
          <p:nvPr>
            <p:ph type="body" sz="quarter" idx="45"/>
          </p:nvPr>
        </p:nvSpPr>
        <p:spPr>
          <a:xfrm>
            <a:off x="9311207" y="4553832"/>
            <a:ext cx="2105186" cy="678667"/>
          </a:xfrm>
        </p:spPr>
        <p:txBody>
          <a:bodyPr>
            <a:normAutofit/>
          </a:bodyPr>
          <a:lstStyle/>
          <a:p>
            <a:r>
              <a:rPr lang="en-US" dirty="0"/>
              <a:t>Calls for immediate action</a:t>
            </a:r>
          </a:p>
        </p:txBody>
      </p:sp>
      <p:sp>
        <p:nvSpPr>
          <p:cNvPr id="115" name="Slide Number Placeholder 114">
            <a:extLst>
              <a:ext uri="{FF2B5EF4-FFF2-40B4-BE49-F238E27FC236}">
                <a16:creationId xmlns:a16="http://schemas.microsoft.com/office/drawing/2014/main" id="{47C21FD0-6144-422A-9727-F3249A6B5540}"/>
              </a:ext>
            </a:extLst>
          </p:cNvPr>
          <p:cNvSpPr>
            <a:spLocks noGrp="1"/>
          </p:cNvSpPr>
          <p:nvPr>
            <p:ph type="sldNum" sz="quarter" idx="12"/>
          </p:nvPr>
        </p:nvSpPr>
        <p:spPr/>
        <p:txBody>
          <a:bodyPr/>
          <a:lstStyle/>
          <a:p>
            <a:fld id="{B5CEABB6-07DC-46E8-9B57-56EC44A396E5}" type="slidenum">
              <a:rPr lang="en-US" smtClean="0"/>
              <a:pPr/>
              <a:t>6</a:t>
            </a:fld>
            <a:endParaRPr lang="en-US" dirty="0"/>
          </a:p>
        </p:txBody>
      </p:sp>
      <p:pic>
        <p:nvPicPr>
          <p:cNvPr id="9" name="Online Image Placeholder 8" descr="Run outline">
            <a:extLst>
              <a:ext uri="{FF2B5EF4-FFF2-40B4-BE49-F238E27FC236}">
                <a16:creationId xmlns:a16="http://schemas.microsoft.com/office/drawing/2014/main" id="{37BB15D7-F749-A6CD-2113-57A631506524}"/>
              </a:ext>
            </a:extLst>
          </p:cNvPr>
          <p:cNvPicPr>
            <a:picLocks noGrp="1" noChangeAspect="1"/>
          </p:cNvPicPr>
          <p:nvPr>
            <p:ph type="clipArt" sz="quarter" idx="49"/>
          </p:nvPr>
        </p:nvPicPr>
        <p:blipFill>
          <a:blip r:embed="rId8">
            <a:extLst>
              <a:ext uri="{96DAC541-7B7A-43D3-8B79-37D633B846F1}">
                <asvg:svgBlip xmlns:asvg="http://schemas.microsoft.com/office/drawing/2016/SVG/main" r:embed="rId9"/>
              </a:ext>
            </a:extLst>
          </a:blip>
          <a:stretch>
            <a:fillRect/>
          </a:stretch>
        </p:blipFill>
        <p:spPr>
          <a:xfrm>
            <a:off x="4216200" y="3429000"/>
            <a:ext cx="914400" cy="914400"/>
          </a:xfrm>
        </p:spPr>
      </p:pic>
    </p:spTree>
    <p:extLst>
      <p:ext uri="{BB962C8B-B14F-4D97-AF65-F5344CB8AC3E}">
        <p14:creationId xmlns:p14="http://schemas.microsoft.com/office/powerpoint/2010/main" val="1593920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1CFAB-A735-4A31-A51D-42FE1F5E94E0}"/>
              </a:ext>
            </a:extLst>
          </p:cNvPr>
          <p:cNvSpPr>
            <a:spLocks noGrp="1"/>
          </p:cNvSpPr>
          <p:nvPr>
            <p:ph type="title"/>
          </p:nvPr>
        </p:nvSpPr>
        <p:spPr>
          <a:xfrm>
            <a:off x="2024742" y="822325"/>
            <a:ext cx="9329058" cy="1325563"/>
          </a:xfrm>
        </p:spPr>
        <p:txBody>
          <a:bodyPr/>
          <a:lstStyle/>
          <a:p>
            <a:r>
              <a:rPr lang="en-US" dirty="0"/>
              <a:t>Examples of Emergency Conditions</a:t>
            </a:r>
          </a:p>
        </p:txBody>
      </p:sp>
      <p:sp>
        <p:nvSpPr>
          <p:cNvPr id="4" name="Content Placeholder 3">
            <a:extLst>
              <a:ext uri="{FF2B5EF4-FFF2-40B4-BE49-F238E27FC236}">
                <a16:creationId xmlns:a16="http://schemas.microsoft.com/office/drawing/2014/main" id="{8421587F-8DFD-4A31-9931-8A346A92D87A}"/>
              </a:ext>
            </a:extLst>
          </p:cNvPr>
          <p:cNvSpPr>
            <a:spLocks noGrp="1"/>
          </p:cNvSpPr>
          <p:nvPr>
            <p:ph idx="1"/>
          </p:nvPr>
        </p:nvSpPr>
        <p:spPr>
          <a:xfrm>
            <a:off x="2024742" y="2595562"/>
            <a:ext cx="4334689" cy="833438"/>
          </a:xfrm>
        </p:spPr>
        <p:txBody>
          <a:bodyPr vert="horz" lIns="91440" tIns="45720" rIns="91440" bIns="45720" rtlCol="0" anchor="t">
            <a:normAutofit/>
          </a:bodyPr>
          <a:lstStyle/>
          <a:p>
            <a:r>
              <a:rPr lang="en-US" dirty="0"/>
              <a:t>Natural or Man-made Disasters </a:t>
            </a:r>
          </a:p>
          <a:p>
            <a:r>
              <a:rPr lang="en-US" dirty="0"/>
              <a:t>(tornado, fire, flood)</a:t>
            </a:r>
          </a:p>
          <a:p>
            <a:endParaRPr lang="en-US" dirty="0"/>
          </a:p>
          <a:p>
            <a:endParaRPr lang="en-US" dirty="0"/>
          </a:p>
          <a:p>
            <a:endParaRPr lang="en-US" dirty="0"/>
          </a:p>
        </p:txBody>
      </p:sp>
      <p:sp>
        <p:nvSpPr>
          <p:cNvPr id="3" name="Content Placeholder 2">
            <a:extLst>
              <a:ext uri="{FF2B5EF4-FFF2-40B4-BE49-F238E27FC236}">
                <a16:creationId xmlns:a16="http://schemas.microsoft.com/office/drawing/2014/main" id="{0B1E4DE8-F909-4081-9F20-474940922923}"/>
              </a:ext>
            </a:extLst>
          </p:cNvPr>
          <p:cNvSpPr>
            <a:spLocks noGrp="1"/>
          </p:cNvSpPr>
          <p:nvPr>
            <p:ph idx="10"/>
          </p:nvPr>
        </p:nvSpPr>
        <p:spPr>
          <a:xfrm>
            <a:off x="7019111" y="2595562"/>
            <a:ext cx="4334689" cy="688976"/>
          </a:xfrm>
        </p:spPr>
        <p:txBody>
          <a:bodyPr>
            <a:normAutofit fontScale="92500" lnSpcReduction="10000"/>
          </a:bodyPr>
          <a:lstStyle/>
          <a:p>
            <a:r>
              <a:rPr lang="en-US" dirty="0"/>
              <a:t>War/Political Strife </a:t>
            </a:r>
          </a:p>
          <a:p>
            <a:r>
              <a:rPr lang="en-US" dirty="0"/>
              <a:t>(riots, terrorism)</a:t>
            </a:r>
          </a:p>
        </p:txBody>
      </p:sp>
      <p:sp>
        <p:nvSpPr>
          <p:cNvPr id="6" name="Content Placeholder 5">
            <a:extLst>
              <a:ext uri="{FF2B5EF4-FFF2-40B4-BE49-F238E27FC236}">
                <a16:creationId xmlns:a16="http://schemas.microsoft.com/office/drawing/2014/main" id="{B411EEF9-4CD0-4C5D-AA3F-A7E039366643}"/>
              </a:ext>
            </a:extLst>
          </p:cNvPr>
          <p:cNvSpPr>
            <a:spLocks noGrp="1"/>
          </p:cNvSpPr>
          <p:nvPr>
            <p:ph idx="11"/>
          </p:nvPr>
        </p:nvSpPr>
        <p:spPr>
          <a:xfrm>
            <a:off x="2024742" y="4446132"/>
            <a:ext cx="4334689" cy="773568"/>
          </a:xfrm>
        </p:spPr>
        <p:txBody>
          <a:bodyPr>
            <a:normAutofit/>
          </a:bodyPr>
          <a:lstStyle/>
          <a:p>
            <a:r>
              <a:rPr lang="en-US" dirty="0"/>
              <a:t>Health or Environmental Emergencies</a:t>
            </a:r>
          </a:p>
          <a:p>
            <a:r>
              <a:rPr lang="en-US" dirty="0"/>
              <a:t>(contamination, food safety, pandemic)</a:t>
            </a:r>
          </a:p>
        </p:txBody>
      </p:sp>
      <p:sp>
        <p:nvSpPr>
          <p:cNvPr id="7" name="Content Placeholder 6">
            <a:extLst>
              <a:ext uri="{FF2B5EF4-FFF2-40B4-BE49-F238E27FC236}">
                <a16:creationId xmlns:a16="http://schemas.microsoft.com/office/drawing/2014/main" id="{3BB88158-1D5C-48C8-988C-1D5BAC85A44E}"/>
              </a:ext>
            </a:extLst>
          </p:cNvPr>
          <p:cNvSpPr>
            <a:spLocks noGrp="1"/>
          </p:cNvSpPr>
          <p:nvPr>
            <p:ph idx="12"/>
          </p:nvPr>
        </p:nvSpPr>
        <p:spPr>
          <a:xfrm>
            <a:off x="7019111" y="4446132"/>
            <a:ext cx="4334689" cy="773568"/>
          </a:xfrm>
        </p:spPr>
        <p:txBody>
          <a:bodyPr>
            <a:normAutofit/>
          </a:bodyPr>
          <a:lstStyle/>
          <a:p>
            <a:r>
              <a:rPr lang="en-US" dirty="0"/>
              <a:t>Failure of Critical Systems (cyber security, hospitals, water &amp; sewer)</a:t>
            </a:r>
          </a:p>
        </p:txBody>
      </p:sp>
      <p:sp>
        <p:nvSpPr>
          <p:cNvPr id="50" name="Slide Number Placeholder 49">
            <a:extLst>
              <a:ext uri="{FF2B5EF4-FFF2-40B4-BE49-F238E27FC236}">
                <a16:creationId xmlns:a16="http://schemas.microsoft.com/office/drawing/2014/main" id="{84B61B7E-5114-4B02-895E-18609706A12A}"/>
              </a:ext>
            </a:extLst>
          </p:cNvPr>
          <p:cNvSpPr>
            <a:spLocks noGrp="1"/>
          </p:cNvSpPr>
          <p:nvPr>
            <p:ph type="sldNum" sz="quarter" idx="19"/>
          </p:nvPr>
        </p:nvSpPr>
        <p:spPr>
          <a:xfrm>
            <a:off x="9764486" y="6356350"/>
            <a:ext cx="1589314" cy="365125"/>
          </a:xfrm>
        </p:spPr>
        <p:txBody>
          <a:bodyPr/>
          <a:lstStyle/>
          <a:p>
            <a:fld id="{B5CEABB6-07DC-46E8-9B57-56EC44A396E5}" type="slidenum">
              <a:rPr lang="en-US" smtClean="0"/>
              <a:pPr/>
              <a:t>7</a:t>
            </a:fld>
            <a:endParaRPr lang="en-US" dirty="0"/>
          </a:p>
        </p:txBody>
      </p:sp>
    </p:spTree>
    <p:extLst>
      <p:ext uri="{BB962C8B-B14F-4D97-AF65-F5344CB8AC3E}">
        <p14:creationId xmlns:p14="http://schemas.microsoft.com/office/powerpoint/2010/main" val="627911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E1C88-627C-4655-A4FB-0BB02EDB078A}"/>
              </a:ext>
            </a:extLst>
          </p:cNvPr>
          <p:cNvSpPr>
            <a:spLocks noGrp="1"/>
          </p:cNvSpPr>
          <p:nvPr>
            <p:ph type="title"/>
          </p:nvPr>
        </p:nvSpPr>
        <p:spPr>
          <a:xfrm>
            <a:off x="3253740" y="1957701"/>
            <a:ext cx="5684520" cy="1305562"/>
          </a:xfrm>
        </p:spPr>
        <p:txBody>
          <a:bodyPr/>
          <a:lstStyle/>
          <a:p>
            <a:r>
              <a:rPr lang="en-US" dirty="0"/>
              <a:t>Certificate of Insurance</a:t>
            </a:r>
          </a:p>
        </p:txBody>
      </p:sp>
      <p:sp>
        <p:nvSpPr>
          <p:cNvPr id="3" name="Content Placeholder 2">
            <a:extLst>
              <a:ext uri="{FF2B5EF4-FFF2-40B4-BE49-F238E27FC236}">
                <a16:creationId xmlns:a16="http://schemas.microsoft.com/office/drawing/2014/main" id="{033634FE-ADF0-4BC3-A0A9-447EA9DD096B}"/>
              </a:ext>
            </a:extLst>
          </p:cNvPr>
          <p:cNvSpPr>
            <a:spLocks noGrp="1"/>
          </p:cNvSpPr>
          <p:nvPr>
            <p:ph idx="1"/>
          </p:nvPr>
        </p:nvSpPr>
        <p:spPr>
          <a:xfrm>
            <a:off x="3253740" y="3428999"/>
            <a:ext cx="5684520" cy="3038475"/>
          </a:xfrm>
        </p:spPr>
        <p:txBody>
          <a:bodyPr vert="horz" lIns="91440" tIns="45720" rIns="91440" bIns="45720" rtlCol="0" anchor="t">
            <a:normAutofit/>
          </a:bodyPr>
          <a:lstStyle/>
          <a:p>
            <a:r>
              <a:rPr lang="en-US" dirty="0"/>
              <a:t>Commercial General Liability</a:t>
            </a:r>
          </a:p>
          <a:p>
            <a:r>
              <a:rPr lang="en-US" dirty="0"/>
              <a:t>Automobile Liability</a:t>
            </a:r>
          </a:p>
          <a:p>
            <a:r>
              <a:rPr lang="en-US" dirty="0"/>
              <a:t>Excess/Umbrella Coverage</a:t>
            </a:r>
          </a:p>
          <a:p>
            <a:r>
              <a:rPr lang="en-US" dirty="0"/>
              <a:t>Worker’s Compensation</a:t>
            </a:r>
          </a:p>
          <a:p>
            <a:r>
              <a:rPr lang="en-US" dirty="0"/>
              <a:t>Professional Liability (if profession is licensed by the State)</a:t>
            </a:r>
          </a:p>
          <a:p>
            <a:r>
              <a:rPr lang="en-US" dirty="0"/>
              <a:t>Additional Insured, Waiver of Subrogation, Description of Operations, Certificate Holder, Policies, Dates, etc.</a:t>
            </a:r>
          </a:p>
          <a:p>
            <a:r>
              <a:rPr lang="en-US" b="1" dirty="0"/>
              <a:t>Send Insurance Requirements to Vendor</a:t>
            </a:r>
          </a:p>
        </p:txBody>
      </p:sp>
      <p:sp>
        <p:nvSpPr>
          <p:cNvPr id="6" name="Slide Number Placeholder 5">
            <a:extLst>
              <a:ext uri="{FF2B5EF4-FFF2-40B4-BE49-F238E27FC236}">
                <a16:creationId xmlns:a16="http://schemas.microsoft.com/office/drawing/2014/main" id="{9EF4E4AC-866E-41A9-AD13-857054D9095E}"/>
              </a:ext>
            </a:extLst>
          </p:cNvPr>
          <p:cNvSpPr>
            <a:spLocks noGrp="1"/>
          </p:cNvSpPr>
          <p:nvPr>
            <p:ph type="sldNum" sz="quarter" idx="12"/>
          </p:nvPr>
        </p:nvSpPr>
        <p:spPr>
          <a:xfrm>
            <a:off x="8610600" y="6356350"/>
            <a:ext cx="2743200" cy="365125"/>
          </a:xfrm>
        </p:spPr>
        <p:txBody>
          <a:bodyPr/>
          <a:lstStyle/>
          <a:p>
            <a:fld id="{B5CEABB6-07DC-46E8-9B57-56EC44A396E5}" type="slidenum">
              <a:rPr lang="en-US" smtClean="0"/>
              <a:pPr/>
              <a:t>8</a:t>
            </a:fld>
            <a:endParaRPr lang="en-US" dirty="0"/>
          </a:p>
        </p:txBody>
      </p:sp>
    </p:spTree>
    <p:extLst>
      <p:ext uri="{BB962C8B-B14F-4D97-AF65-F5344CB8AC3E}">
        <p14:creationId xmlns:p14="http://schemas.microsoft.com/office/powerpoint/2010/main" val="1346372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DE7F2-E890-4744-88DD-A75F5E300513}"/>
              </a:ext>
            </a:extLst>
          </p:cNvPr>
          <p:cNvSpPr>
            <a:spLocks noGrp="1"/>
          </p:cNvSpPr>
          <p:nvPr>
            <p:ph type="title"/>
          </p:nvPr>
        </p:nvSpPr>
        <p:spPr>
          <a:xfrm>
            <a:off x="838200" y="3705225"/>
            <a:ext cx="10515600" cy="3080657"/>
          </a:xfrm>
        </p:spPr>
        <p:txBody>
          <a:bodyPr>
            <a:normAutofit fontScale="90000"/>
          </a:bodyPr>
          <a:lstStyle/>
          <a:p>
            <a:r>
              <a:rPr lang="en-US" dirty="0"/>
              <a:t>E-Verify Affidavit – Georgia</a:t>
            </a:r>
            <a:br>
              <a:rPr lang="en-US" dirty="0"/>
            </a:br>
            <a:br>
              <a:rPr lang="en-US" dirty="0"/>
            </a:br>
            <a:r>
              <a:rPr lang="en-US" sz="2000" dirty="0"/>
              <a:t>Must include City of East Point project name or description</a:t>
            </a:r>
            <a:br>
              <a:rPr lang="en-US" sz="2000" dirty="0"/>
            </a:br>
            <a:r>
              <a:rPr lang="en-US" sz="2000" dirty="0"/>
              <a:t>Must be signed and notarized</a:t>
            </a:r>
            <a:br>
              <a:rPr lang="en-US" sz="2000" dirty="0"/>
            </a:br>
            <a:r>
              <a:rPr lang="en-US" sz="2000" dirty="0"/>
              <a:t>Must include the E-Verify number (not the EIN)</a:t>
            </a:r>
            <a:br>
              <a:rPr lang="en-US" sz="2000" dirty="0"/>
            </a:br>
            <a:r>
              <a:rPr lang="en-US" sz="2000" dirty="0"/>
              <a:t>Must include the date the vendor joined the E-Verify program (not the date of signature)</a:t>
            </a:r>
            <a:br>
              <a:rPr lang="en-US" sz="2000" dirty="0"/>
            </a:br>
            <a:r>
              <a:rPr lang="en-US" sz="2000" dirty="0"/>
              <a:t>Do not accept a copy of the state law or application</a:t>
            </a:r>
            <a:br>
              <a:rPr lang="en-US" sz="2000" dirty="0"/>
            </a:br>
            <a:endParaRPr lang="en-US" dirty="0"/>
          </a:p>
        </p:txBody>
      </p:sp>
    </p:spTree>
    <p:extLst>
      <p:ext uri="{BB962C8B-B14F-4D97-AF65-F5344CB8AC3E}">
        <p14:creationId xmlns:p14="http://schemas.microsoft.com/office/powerpoint/2010/main" val="707789176"/>
      </p:ext>
    </p:extLst>
  </p:cSld>
  <p:clrMapOvr>
    <a:masterClrMapping/>
  </p:clrMapOvr>
</p:sld>
</file>

<file path=ppt/theme/theme1.xml><?xml version="1.0" encoding="utf-8"?>
<a:theme xmlns:a="http://schemas.openxmlformats.org/drawingml/2006/main" name="Office Theme">
  <a:themeElements>
    <a:clrScheme name="Custom 181">
      <a:dk1>
        <a:sysClr val="windowText" lastClr="000000"/>
      </a:dk1>
      <a:lt1>
        <a:sysClr val="window" lastClr="FFFFFF"/>
      </a:lt1>
      <a:dk2>
        <a:srgbClr val="44546A"/>
      </a:dk2>
      <a:lt2>
        <a:srgbClr val="E7E6E6"/>
      </a:lt2>
      <a:accent1>
        <a:srgbClr val="62A25D"/>
      </a:accent1>
      <a:accent2>
        <a:srgbClr val="A0DADE"/>
      </a:accent2>
      <a:accent3>
        <a:srgbClr val="CCB5E5"/>
      </a:accent3>
      <a:accent4>
        <a:srgbClr val="29285D"/>
      </a:accent4>
      <a:accent5>
        <a:srgbClr val="EDF1F2"/>
      </a:accent5>
      <a:accent6>
        <a:srgbClr val="70AD47"/>
      </a:accent6>
      <a:hlink>
        <a:srgbClr val="A0DADE"/>
      </a:hlink>
      <a:folHlink>
        <a:srgbClr val="954F72"/>
      </a:folHlink>
    </a:clrScheme>
    <a:fontScheme name="Custom 62">
      <a:majorFont>
        <a:latin typeface="Skeena"/>
        <a:ea typeface=""/>
        <a:cs typeface=""/>
      </a:majorFont>
      <a:minorFont>
        <a:latin typeface="Skee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lor Block Orientation_tm03460514_LW_v2" id="{97014ECE-5E7D-4848-A194-0B612E930491}" vid="{E979CFFE-0E1D-4C6F-8738-47AC19B5391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1" ma:contentTypeDescription="Create a new document." ma:contentTypeScope="" ma:versionID="64dfb1555687e0874b4304b796b5b0c7">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6e4c555b5e194d05b7203de9c4567b3"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A4F7154-AFAC-4BE7-8A74-7F4B6FC2743C}">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E618C13B-9D83-4AF4-B64D-33362D5133F8}">
  <ds:schemaRefs>
    <ds:schemaRef ds:uri="http://schemas.microsoft.com/sharepoint/v3/contenttype/forms"/>
  </ds:schemaRefs>
</ds:datastoreItem>
</file>

<file path=customXml/itemProps3.xml><?xml version="1.0" encoding="utf-8"?>
<ds:datastoreItem xmlns:ds="http://schemas.openxmlformats.org/officeDocument/2006/customXml" ds:itemID="{67ACD96E-49A0-4DA4-A7BB-AC2D887421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{6384F541-03A6-4A34-8567-65749CE07010}tf03460514_win32</Template>
  <TotalTime>66</TotalTime>
  <Words>627</Words>
  <Application>Microsoft Office PowerPoint</Application>
  <PresentationFormat>Widescreen</PresentationFormat>
  <Paragraphs>82</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inherit</vt:lpstr>
      <vt:lpstr>Open Sans</vt:lpstr>
      <vt:lpstr>Skeena</vt:lpstr>
      <vt:lpstr>Times New Roman</vt:lpstr>
      <vt:lpstr>Office Theme</vt:lpstr>
      <vt:lpstr>Emergency Procurement Training   Yolanda Broome, JD Lifetime CGPP, NIGP-CPP, CPP, CPPM March 4, 2023</vt:lpstr>
      <vt:lpstr>Agenda</vt:lpstr>
      <vt:lpstr>Statutory Law</vt:lpstr>
      <vt:lpstr>Threat</vt:lpstr>
      <vt:lpstr>Health  Welfare  Safety</vt:lpstr>
      <vt:lpstr>Emergency Conditions</vt:lpstr>
      <vt:lpstr>Examples of Emergency Conditions</vt:lpstr>
      <vt:lpstr>Certificate of Insurance</vt:lpstr>
      <vt:lpstr>E-Verify Affidavit – Georgia  Must include City of East Point project name or description Must be signed and notarized Must include the E-Verify number (not the EIN) Must include the date the vendor joined the E-Verify program (not the date of signature) Do not accept a copy of the state law or application </vt:lpstr>
      <vt:lpstr>IRS Form W-9</vt:lpstr>
      <vt:lpstr>Summary</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Emergency Procurements Training   Yolanda Broome, JD Lifetime CGPP, NIGP-CPP, CPP, CPPM March 4, 2023</dc:title>
  <dc:creator>Yolanda Broome</dc:creator>
  <cp:lastModifiedBy>Yolanda Broome</cp:lastModifiedBy>
  <cp:revision>1</cp:revision>
  <dcterms:created xsi:type="dcterms:W3CDTF">2023-03-06T20:08:37Z</dcterms:created>
  <dcterms:modified xsi:type="dcterms:W3CDTF">2023-03-06T21:15:07Z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